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handoutMasterIdLst>
    <p:handoutMasterId r:id="rId20"/>
  </p:handoutMasterIdLst>
  <p:sldIdLst>
    <p:sldId id="277" r:id="rId2"/>
    <p:sldId id="27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72" r:id="rId15"/>
    <p:sldId id="268" r:id="rId16"/>
    <p:sldId id="269" r:id="rId17"/>
    <p:sldId id="270" r:id="rId18"/>
    <p:sldId id="271" r:id="rId19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432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4F3D06B1-A248-4135-83BC-D1D6622FDAF2}" type="datetimeFigureOut">
              <a:rPr lang="en-US" smtClean="0"/>
              <a:t>6/14/2024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E8B37826-6A19-47D8-89D4-3E09423ADB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972992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7AFE52-B93F-4FDC-95A3-8AEFEEC62059}" type="datetimeFigureOut">
              <a:rPr lang="en-US" smtClean="0"/>
              <a:t>6/14/2024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2F4951-713C-479C-9932-9FD7C9CF11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75673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7AFE52-B93F-4FDC-95A3-8AEFEEC62059}" type="datetimeFigureOut">
              <a:rPr lang="en-US" smtClean="0"/>
              <a:t>6/14/2024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2F4951-713C-479C-9932-9FD7C9CF11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18330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7AFE52-B93F-4FDC-95A3-8AEFEEC62059}" type="datetimeFigureOut">
              <a:rPr lang="en-US" smtClean="0"/>
              <a:t>6/14/2024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2F4951-713C-479C-9932-9FD7C9CF11E1}" type="slidenum">
              <a:rPr lang="en-US" smtClean="0"/>
              <a:t>‹#›</a:t>
            </a:fld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0055620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7AFE52-B93F-4FDC-95A3-8AEFEEC62059}" type="datetimeFigureOut">
              <a:rPr lang="en-US" smtClean="0"/>
              <a:t>6/14/2024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2F4951-713C-479C-9932-9FD7C9CF11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357209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7AFE52-B93F-4FDC-95A3-8AEFEEC62059}" type="datetimeFigureOut">
              <a:rPr lang="en-US" smtClean="0"/>
              <a:t>6/14/2024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2F4951-713C-479C-9932-9FD7C9CF11E1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3399073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7AFE52-B93F-4FDC-95A3-8AEFEEC62059}" type="datetimeFigureOut">
              <a:rPr lang="en-US" smtClean="0"/>
              <a:t>6/14/2024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2F4951-713C-479C-9932-9FD7C9CF11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427129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7AFE52-B93F-4FDC-95A3-8AEFEEC62059}" type="datetimeFigureOut">
              <a:rPr lang="en-US" smtClean="0"/>
              <a:t>6/14/2024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2F4951-713C-479C-9932-9FD7C9CF11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060904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7AFE52-B93F-4FDC-95A3-8AEFEEC62059}" type="datetimeFigureOut">
              <a:rPr lang="en-US" smtClean="0"/>
              <a:t>6/14/2024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2F4951-713C-479C-9932-9FD7C9CF11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36431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7AFE52-B93F-4FDC-95A3-8AEFEEC62059}" type="datetimeFigureOut">
              <a:rPr lang="en-US" smtClean="0"/>
              <a:t>6/14/2024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2F4951-713C-479C-9932-9FD7C9CF11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43957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7AFE52-B93F-4FDC-95A3-8AEFEEC62059}" type="datetimeFigureOut">
              <a:rPr lang="en-US" smtClean="0"/>
              <a:t>6/14/2024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2F4951-713C-479C-9932-9FD7C9CF11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52347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7AFE52-B93F-4FDC-95A3-8AEFEEC62059}" type="datetimeFigureOut">
              <a:rPr lang="en-US" smtClean="0"/>
              <a:t>6/14/2024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2F4951-713C-479C-9932-9FD7C9CF11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46970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7AFE52-B93F-4FDC-95A3-8AEFEEC62059}" type="datetimeFigureOut">
              <a:rPr lang="en-US" smtClean="0"/>
              <a:t>6/14/2024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2F4951-713C-479C-9932-9FD7C9CF11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39517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7AFE52-B93F-4FDC-95A3-8AEFEEC62059}" type="datetimeFigureOut">
              <a:rPr lang="en-US" smtClean="0"/>
              <a:t>6/14/2024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2F4951-713C-479C-9932-9FD7C9CF11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18767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7AFE52-B93F-4FDC-95A3-8AEFEEC62059}" type="datetimeFigureOut">
              <a:rPr lang="en-US" smtClean="0"/>
              <a:t>6/14/2024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2F4951-713C-479C-9932-9FD7C9CF11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69308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7AFE52-B93F-4FDC-95A3-8AEFEEC62059}" type="datetimeFigureOut">
              <a:rPr lang="en-US" smtClean="0"/>
              <a:t>6/14/2024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2F4951-713C-479C-9932-9FD7C9CF11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14342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7AFE52-B93F-4FDC-95A3-8AEFEEC62059}" type="datetimeFigureOut">
              <a:rPr lang="en-US" smtClean="0"/>
              <a:t>6/14/2024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2F4951-713C-479C-9932-9FD7C9CF11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1817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7AFE52-B93F-4FDC-95A3-8AEFEEC62059}" type="datetimeFigureOut">
              <a:rPr lang="en-US" smtClean="0"/>
              <a:t>6/14/2024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CA2F4951-713C-479C-9932-9FD7C9CF11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83380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88D7D2A-7FC9-B755-694A-514826FB20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e-NP" sz="6600" dirty="0" smtClean="0"/>
              <a:t>काठमाण्डौ</a:t>
            </a:r>
            <a:endParaRPr lang="en-US" sz="6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EE370DA2-F9F8-03EB-9024-17289BC768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2160589"/>
            <a:ext cx="8917240" cy="3880773"/>
          </a:xfrm>
        </p:spPr>
        <p:txBody>
          <a:bodyPr>
            <a:normAutofit fontScale="92500"/>
          </a:bodyPr>
          <a:lstStyle/>
          <a:p>
            <a:pPr marL="0" indent="0" algn="ctr">
              <a:buNone/>
            </a:pPr>
            <a:endParaRPr lang="ne-NP" sz="2400" dirty="0">
              <a:cs typeface="Kalimati" panose="00000400000000000000" pitchFamily="2"/>
            </a:endParaRPr>
          </a:p>
          <a:p>
            <a:pPr marL="0" indent="0" algn="ctr">
              <a:buNone/>
            </a:pP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Preeti" pitchFamily="2" charset="0"/>
                <a:ea typeface="+mj-ea"/>
                <a:cs typeface="+mj-cs"/>
              </a:rPr>
              <a:t>kz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Preeti" pitchFamily="2" charset="0"/>
                <a:ea typeface="+mj-ea"/>
                <a:cs typeface="+mj-cs"/>
              </a:rPr>
              <a:t>' :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Preeti" pitchFamily="2" charset="0"/>
                <a:ea typeface="+mj-ea"/>
                <a:cs typeface="+mj-cs"/>
              </a:rPr>
              <a:t>jf:Yo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Preeti" pitchFamily="2" charset="0"/>
                <a:ea typeface="+mj-ea"/>
                <a:cs typeface="+mj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Preeti" pitchFamily="2" charset="0"/>
                <a:ea typeface="+mj-ea"/>
                <a:cs typeface="+mj-cs"/>
              </a:rPr>
              <a:t>tyf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Preeti" pitchFamily="2" charset="0"/>
                <a:ea typeface="+mj-ea"/>
                <a:cs typeface="+mj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Preeti" pitchFamily="2" charset="0"/>
                <a:ea typeface="+mj-ea"/>
                <a:cs typeface="+mj-cs"/>
              </a:rPr>
              <a:t>kz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Preeti" pitchFamily="2" charset="0"/>
                <a:ea typeface="+mj-ea"/>
                <a:cs typeface="+mj-cs"/>
              </a:rPr>
              <a:t>' ;]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Preeti" pitchFamily="2" charset="0"/>
                <a:ea typeface="+mj-ea"/>
                <a:cs typeface="+mj-cs"/>
              </a:rPr>
              <a:t>jf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Preeti" pitchFamily="2" charset="0"/>
                <a:ea typeface="+mj-ea"/>
                <a:cs typeface="+mj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Preeti" pitchFamily="2" charset="0"/>
                <a:ea typeface="+mj-ea"/>
                <a:cs typeface="+mj-cs"/>
              </a:rPr>
              <a:t>Joj;foL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Preeti" pitchFamily="2" charset="0"/>
                <a:ea typeface="+mj-ea"/>
                <a:cs typeface="+mj-cs"/>
              </a:rPr>
              <a:t> kl/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Preeti" pitchFamily="2" charset="0"/>
                <a:ea typeface="+mj-ea"/>
                <a:cs typeface="+mj-cs"/>
              </a:rPr>
              <a:t>ifb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Preeti" pitchFamily="2" charset="0"/>
                <a:ea typeface="+mj-ea"/>
                <a:cs typeface="+mj-cs"/>
              </a:rPr>
              <a:t> P]g @)&amp;( sf]</a:t>
            </a:r>
            <a:r>
              <a:rPr kumimoji="0" lang="ne-NP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Preeti" pitchFamily="2" charset="0"/>
                <a:ea typeface="+mj-ea"/>
                <a:cs typeface="+mj-cs"/>
              </a:rPr>
              <a:t> 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Preeti" pitchFamily="2" charset="0"/>
                <a:ea typeface="+mj-ea"/>
                <a:cs typeface="+mj-cs"/>
              </a:rPr>
              <a:t>kl/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Preeti" pitchFamily="2" charset="0"/>
                <a:ea typeface="+mj-ea"/>
                <a:cs typeface="+mj-cs"/>
              </a:rPr>
              <a:t>ro</a:t>
            </a:r>
            <a:endParaRPr lang="ne-NP" sz="3600" dirty="0">
              <a:cs typeface="Kalimati" panose="00000400000000000000" pitchFamily="2"/>
            </a:endParaRPr>
          </a:p>
          <a:p>
            <a:pPr marL="0" indent="0" algn="ctr">
              <a:buNone/>
            </a:pPr>
            <a:endParaRPr lang="ne-NP" sz="3600" dirty="0">
              <a:cs typeface="Kalimati" panose="00000400000000000000" pitchFamily="2"/>
            </a:endParaRPr>
          </a:p>
          <a:p>
            <a:pPr marL="0" indent="0" algn="ctr">
              <a:buNone/>
            </a:pPr>
            <a:endParaRPr lang="ne-NP" sz="2400" dirty="0">
              <a:cs typeface="Kalimati" panose="00000400000000000000" pitchFamily="2"/>
            </a:endParaRPr>
          </a:p>
          <a:p>
            <a:pPr marL="0" indent="0" algn="ctr">
              <a:buNone/>
            </a:pPr>
            <a:r>
              <a:rPr lang="ne-NP" sz="2400" dirty="0">
                <a:cs typeface="Kalimati" panose="00000400000000000000" pitchFamily="2"/>
              </a:rPr>
              <a:t>पुर्ण बहादुर बुढा</a:t>
            </a:r>
          </a:p>
          <a:p>
            <a:pPr marL="0" indent="0" algn="ctr">
              <a:buNone/>
            </a:pPr>
            <a:r>
              <a:rPr lang="ne-NP" sz="2400" dirty="0">
                <a:cs typeface="Kalimati" panose="00000400000000000000" pitchFamily="2"/>
              </a:rPr>
              <a:t>रजिष्ट्रार</a:t>
            </a:r>
          </a:p>
          <a:p>
            <a:pPr marL="0" indent="0" algn="ctr">
              <a:buNone/>
            </a:pPr>
            <a:r>
              <a:rPr lang="en-US" sz="2400" dirty="0" err="1">
                <a:solidFill>
                  <a:schemeClr val="tx1"/>
                </a:solidFill>
                <a:latin typeface="Preeti" pitchFamily="2" charset="0"/>
                <a:cs typeface="Kalimati" panose="00000400000000000000" pitchFamily="2"/>
              </a:rPr>
              <a:t>kz</a:t>
            </a:r>
            <a:r>
              <a:rPr lang="en-US" sz="2400" dirty="0">
                <a:solidFill>
                  <a:schemeClr val="tx1"/>
                </a:solidFill>
                <a:latin typeface="Preeti" pitchFamily="2" charset="0"/>
                <a:cs typeface="Kalimati" panose="00000400000000000000" pitchFamily="2"/>
              </a:rPr>
              <a:t>' :</a:t>
            </a:r>
            <a:r>
              <a:rPr lang="en-US" sz="2400" dirty="0" err="1">
                <a:solidFill>
                  <a:schemeClr val="tx1"/>
                </a:solidFill>
                <a:latin typeface="Preeti" pitchFamily="2" charset="0"/>
                <a:cs typeface="Kalimati" panose="00000400000000000000" pitchFamily="2"/>
              </a:rPr>
              <a:t>jf:Yo</a:t>
            </a:r>
            <a:r>
              <a:rPr lang="en-US" sz="2400" dirty="0">
                <a:solidFill>
                  <a:schemeClr val="tx1"/>
                </a:solidFill>
                <a:latin typeface="Preeti" pitchFamily="2" charset="0"/>
                <a:cs typeface="Kalimati" panose="00000400000000000000" pitchFamily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Preeti" pitchFamily="2" charset="0"/>
                <a:cs typeface="Kalimati" panose="00000400000000000000" pitchFamily="2"/>
              </a:rPr>
              <a:t>tyf</a:t>
            </a:r>
            <a:r>
              <a:rPr lang="en-US" sz="2400" dirty="0">
                <a:solidFill>
                  <a:schemeClr val="tx1"/>
                </a:solidFill>
                <a:latin typeface="Preeti" pitchFamily="2" charset="0"/>
                <a:cs typeface="Kalimati" panose="00000400000000000000" pitchFamily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Preeti" pitchFamily="2" charset="0"/>
                <a:cs typeface="Kalimati" panose="00000400000000000000" pitchFamily="2"/>
              </a:rPr>
              <a:t>kz</a:t>
            </a:r>
            <a:r>
              <a:rPr lang="en-US" sz="2400" dirty="0">
                <a:solidFill>
                  <a:schemeClr val="tx1"/>
                </a:solidFill>
                <a:latin typeface="Preeti" pitchFamily="2" charset="0"/>
                <a:cs typeface="Kalimati" panose="00000400000000000000" pitchFamily="2"/>
              </a:rPr>
              <a:t>' ;]</a:t>
            </a:r>
            <a:r>
              <a:rPr lang="en-US" sz="2400" dirty="0" err="1">
                <a:solidFill>
                  <a:schemeClr val="tx1"/>
                </a:solidFill>
                <a:latin typeface="Preeti" pitchFamily="2" charset="0"/>
                <a:cs typeface="Kalimati" panose="00000400000000000000" pitchFamily="2"/>
              </a:rPr>
              <a:t>jf</a:t>
            </a:r>
            <a:r>
              <a:rPr lang="en-US" sz="2400" dirty="0">
                <a:solidFill>
                  <a:schemeClr val="tx1"/>
                </a:solidFill>
                <a:latin typeface="Preeti" pitchFamily="2" charset="0"/>
                <a:cs typeface="Kalimati" panose="00000400000000000000" pitchFamily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Preeti" pitchFamily="2" charset="0"/>
                <a:cs typeface="Kalimati" panose="00000400000000000000" pitchFamily="2"/>
              </a:rPr>
              <a:t>Joj;foL</a:t>
            </a:r>
            <a:r>
              <a:rPr lang="en-US" sz="2400" dirty="0">
                <a:solidFill>
                  <a:schemeClr val="tx1"/>
                </a:solidFill>
                <a:latin typeface="Preeti" pitchFamily="2" charset="0"/>
                <a:cs typeface="Kalimati" panose="00000400000000000000" pitchFamily="2"/>
              </a:rPr>
              <a:t> kl/</a:t>
            </a:r>
            <a:r>
              <a:rPr lang="en-US" sz="2400" dirty="0" err="1">
                <a:solidFill>
                  <a:schemeClr val="tx1"/>
                </a:solidFill>
                <a:latin typeface="Preeti" pitchFamily="2" charset="0"/>
                <a:cs typeface="Kalimati" panose="00000400000000000000" pitchFamily="2"/>
              </a:rPr>
              <a:t>ifb</a:t>
            </a:r>
            <a:r>
              <a:rPr lang="en-US" sz="2400" dirty="0">
                <a:solidFill>
                  <a:schemeClr val="tx1"/>
                </a:solidFill>
                <a:latin typeface="Preeti" pitchFamily="2" charset="0"/>
                <a:cs typeface="Kalimati" panose="00000400000000000000" pitchFamily="2"/>
              </a:rPr>
              <a:t> </a:t>
            </a:r>
            <a:endParaRPr lang="ne-NP" sz="2400" dirty="0">
              <a:solidFill>
                <a:schemeClr val="tx1"/>
              </a:solidFill>
              <a:cs typeface="Kalimati" panose="00000400000000000000" pitchFamily="2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49559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>
                <a:latin typeface="Preeti" pitchFamily="2" charset="0"/>
              </a:rPr>
              <a:t>!</a:t>
            </a:r>
            <a:r>
              <a:rPr lang="en-US" sz="4000" dirty="0">
                <a:latin typeface="Preeti" pitchFamily="2" charset="0"/>
              </a:rPr>
              <a:t>%=</a:t>
            </a:r>
            <a:r>
              <a:rPr lang="en-US" sz="4000" dirty="0" err="1">
                <a:latin typeface="Preeti" pitchFamily="2" charset="0"/>
              </a:rPr>
              <a:t>gfd</a:t>
            </a:r>
            <a:r>
              <a:rPr lang="en-US" sz="4000" dirty="0">
                <a:latin typeface="Preeti" pitchFamily="2" charset="0"/>
              </a:rPr>
              <a:t> x6fpg] / </a:t>
            </a:r>
            <a:r>
              <a:rPr lang="en-US" sz="4000" dirty="0" err="1">
                <a:latin typeface="Preeti" pitchFamily="2" charset="0"/>
              </a:rPr>
              <a:t>k'g</a:t>
            </a:r>
            <a:r>
              <a:rPr lang="en-US" sz="4000" dirty="0">
                <a:latin typeface="Preeti" pitchFamily="2" charset="0"/>
              </a:rPr>
              <a:t> </a:t>
            </a:r>
            <a:r>
              <a:rPr lang="en-US" sz="4000" dirty="0" err="1">
                <a:latin typeface="Preeti" pitchFamily="2" charset="0"/>
              </a:rPr>
              <a:t>btf</a:t>
            </a:r>
            <a:r>
              <a:rPr lang="en-US" sz="4000" dirty="0">
                <a:latin typeface="Preeti" pitchFamily="2" charset="0"/>
              </a:rPr>
              <a:t>{ </a:t>
            </a:r>
            <a:r>
              <a:rPr lang="en-US" sz="4000" dirty="0" err="1">
                <a:latin typeface="Preeti" pitchFamily="2" charset="0"/>
              </a:rPr>
              <a:t>ug</a:t>
            </a:r>
            <a:r>
              <a:rPr lang="en-US" sz="4000" dirty="0">
                <a:latin typeface="Preeti" pitchFamily="2" charset="0"/>
              </a:rPr>
              <a:t>]{ .</a:t>
            </a:r>
            <a:br>
              <a:rPr lang="en-US" sz="4000" dirty="0">
                <a:latin typeface="Preeti" pitchFamily="2" charset="0"/>
              </a:rPr>
            </a:br>
            <a:r>
              <a:rPr lang="en-US" sz="4000" dirty="0">
                <a:latin typeface="Preeti" pitchFamily="2" charset="0"/>
              </a:rPr>
              <a:t>!^= k|df0kq /4  </a:t>
            </a:r>
            <a:r>
              <a:rPr lang="en-US" sz="4000" dirty="0" err="1">
                <a:latin typeface="Preeti" pitchFamily="2" charset="0"/>
              </a:rPr>
              <a:t>ug</a:t>
            </a:r>
            <a:r>
              <a:rPr lang="en-US" sz="4000" dirty="0">
                <a:latin typeface="Preeti" pitchFamily="2" charset="0"/>
              </a:rPr>
              <a:t>]{ 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2160589"/>
            <a:ext cx="8596668" cy="459417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4000" dirty="0">
                <a:solidFill>
                  <a:srgbClr val="C00000"/>
                </a:solidFill>
                <a:latin typeface="Preeti" pitchFamily="2" charset="0"/>
              </a:rPr>
              <a:t>!&amp;= </a:t>
            </a:r>
            <a:r>
              <a:rPr lang="en-US" sz="4000" dirty="0" err="1">
                <a:solidFill>
                  <a:srgbClr val="C00000"/>
                </a:solidFill>
                <a:latin typeface="Preeti" pitchFamily="2" charset="0"/>
              </a:rPr>
              <a:t>Joj;foLsf</a:t>
            </a:r>
            <a:r>
              <a:rPr lang="en-US" sz="4000" dirty="0">
                <a:solidFill>
                  <a:srgbClr val="C00000"/>
                </a:solidFill>
                <a:latin typeface="Preeti" pitchFamily="2" charset="0"/>
              </a:rPr>
              <a:t>] &gt;]l0f</a:t>
            </a:r>
          </a:p>
          <a:p>
            <a:pPr algn="just">
              <a:buFont typeface="Wingdings" panose="05000000000000000000" pitchFamily="2" charset="2"/>
              <a:buChar char="q"/>
            </a:pPr>
            <a:r>
              <a:rPr lang="en-US" sz="4000" dirty="0">
                <a:latin typeface="Preeti" pitchFamily="2" charset="0"/>
              </a:rPr>
              <a:t>:</a:t>
            </a:r>
            <a:r>
              <a:rPr lang="en-US" sz="4000" dirty="0" err="1">
                <a:latin typeface="Preeti" pitchFamily="2" charset="0"/>
              </a:rPr>
              <a:t>gftf</a:t>
            </a:r>
            <a:r>
              <a:rPr lang="en-US" sz="4000" dirty="0">
                <a:latin typeface="Preeti" pitchFamily="2" charset="0"/>
              </a:rPr>
              <a:t>]sf]Tt/ / </a:t>
            </a:r>
            <a:r>
              <a:rPr lang="en-US" sz="4000" dirty="0" err="1">
                <a:latin typeface="Preeti" pitchFamily="2" charset="0"/>
              </a:rPr>
              <a:t>ljBfjfl</a:t>
            </a:r>
            <a:r>
              <a:rPr lang="en-US" sz="4000" dirty="0">
                <a:latin typeface="Preeti" pitchFamily="2" charset="0"/>
              </a:rPr>
              <a:t>/</a:t>
            </a:r>
            <a:r>
              <a:rPr lang="en-US" sz="4000" dirty="0" err="1">
                <a:latin typeface="Preeti" pitchFamily="2" charset="0"/>
              </a:rPr>
              <a:t>lw</a:t>
            </a:r>
            <a:r>
              <a:rPr lang="en-US" sz="4000" dirty="0">
                <a:latin typeface="Preeti" pitchFamily="2" charset="0"/>
              </a:rPr>
              <a:t>     s</a:t>
            </a:r>
          </a:p>
          <a:p>
            <a:pPr algn="just">
              <a:buFont typeface="Wingdings" panose="05000000000000000000" pitchFamily="2" charset="2"/>
              <a:buChar char="q"/>
            </a:pPr>
            <a:r>
              <a:rPr lang="en-US" sz="4000" dirty="0">
                <a:latin typeface="Preeti" pitchFamily="2" charset="0"/>
              </a:rPr>
              <a:t>:</a:t>
            </a:r>
            <a:r>
              <a:rPr lang="en-US" sz="4000" dirty="0" err="1">
                <a:latin typeface="Preeti" pitchFamily="2" charset="0"/>
              </a:rPr>
              <a:t>gfts</a:t>
            </a:r>
            <a:r>
              <a:rPr lang="en-US" sz="4000" dirty="0">
                <a:latin typeface="Preeti" pitchFamily="2" charset="0"/>
              </a:rPr>
              <a:t> , u &gt;]l0fdf !) </a:t>
            </a:r>
            <a:r>
              <a:rPr lang="en-US" sz="4000" dirty="0" err="1">
                <a:latin typeface="Preeti" pitchFamily="2" charset="0"/>
              </a:rPr>
              <a:t>jif</a:t>
            </a:r>
            <a:r>
              <a:rPr lang="en-US" sz="4000" dirty="0">
                <a:latin typeface="Preeti" pitchFamily="2" charset="0"/>
              </a:rPr>
              <a:t>{    v</a:t>
            </a:r>
          </a:p>
          <a:p>
            <a:pPr algn="just">
              <a:buFont typeface="Wingdings" panose="05000000000000000000" pitchFamily="2" charset="2"/>
              <a:buChar char="q"/>
            </a:pPr>
            <a:r>
              <a:rPr lang="en-US" sz="4000" dirty="0">
                <a:latin typeface="Preeti" pitchFamily="2" charset="0"/>
              </a:rPr>
              <a:t>k|df0fkq , 3 &gt;]l0fdf % </a:t>
            </a:r>
            <a:r>
              <a:rPr lang="en-US" sz="4000" dirty="0" err="1">
                <a:latin typeface="Preeti" pitchFamily="2" charset="0"/>
              </a:rPr>
              <a:t>jif</a:t>
            </a:r>
            <a:r>
              <a:rPr lang="en-US" sz="4000" dirty="0">
                <a:latin typeface="Preeti" pitchFamily="2" charset="0"/>
              </a:rPr>
              <a:t>{    u</a:t>
            </a:r>
          </a:p>
          <a:p>
            <a:pPr algn="just">
              <a:buFont typeface="Wingdings" panose="05000000000000000000" pitchFamily="2" charset="2"/>
              <a:buChar char="q"/>
            </a:pPr>
            <a:r>
              <a:rPr lang="en-US" sz="4000" dirty="0">
                <a:latin typeface="Preeti" pitchFamily="2" charset="0"/>
              </a:rPr>
              <a:t>l6 P; </a:t>
            </a:r>
            <a:r>
              <a:rPr lang="en-US" sz="4000" dirty="0" err="1">
                <a:latin typeface="Preeti" pitchFamily="2" charset="0"/>
              </a:rPr>
              <a:t>Pn</a:t>
            </a:r>
            <a:r>
              <a:rPr lang="en-US" sz="4000" dirty="0">
                <a:latin typeface="Preeti" pitchFamily="2" charset="0"/>
              </a:rPr>
              <a:t> l;                3</a:t>
            </a:r>
          </a:p>
          <a:p>
            <a:pPr algn="just">
              <a:buFont typeface="Wingdings" panose="05000000000000000000" pitchFamily="2" charset="2"/>
              <a:buChar char="q"/>
            </a:pPr>
            <a:endParaRPr lang="en-US" sz="4000" dirty="0">
              <a:latin typeface="Preeti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670363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2562895"/>
          </a:xfrm>
        </p:spPr>
        <p:txBody>
          <a:bodyPr>
            <a:normAutofit/>
          </a:bodyPr>
          <a:lstStyle/>
          <a:p>
            <a:r>
              <a:rPr lang="en-US" sz="4000" dirty="0">
                <a:latin typeface="Preeti" pitchFamily="2" charset="0"/>
              </a:rPr>
              <a:t>!*=</a:t>
            </a:r>
            <a:r>
              <a:rPr lang="en-US" sz="4000" dirty="0" err="1">
                <a:latin typeface="Preeti" pitchFamily="2" charset="0"/>
              </a:rPr>
              <a:t>kz</a:t>
            </a:r>
            <a:r>
              <a:rPr lang="en-US" sz="4000" dirty="0">
                <a:latin typeface="Preeti" pitchFamily="2" charset="0"/>
              </a:rPr>
              <a:t>' :</a:t>
            </a:r>
            <a:r>
              <a:rPr lang="en-US" sz="4000" dirty="0" err="1">
                <a:latin typeface="Preeti" pitchFamily="2" charset="0"/>
              </a:rPr>
              <a:t>jf:Yo</a:t>
            </a:r>
            <a:r>
              <a:rPr lang="en-US" sz="4000" dirty="0">
                <a:latin typeface="Preeti" pitchFamily="2" charset="0"/>
              </a:rPr>
              <a:t> </a:t>
            </a:r>
            <a:r>
              <a:rPr lang="en-US" sz="4000" dirty="0" err="1">
                <a:latin typeface="Preeti" pitchFamily="2" charset="0"/>
              </a:rPr>
              <a:t>tyf</a:t>
            </a:r>
            <a:r>
              <a:rPr lang="en-US" sz="4000" dirty="0">
                <a:latin typeface="Preeti" pitchFamily="2" charset="0"/>
              </a:rPr>
              <a:t> </a:t>
            </a:r>
            <a:r>
              <a:rPr lang="en-US" sz="4000" dirty="0" err="1">
                <a:latin typeface="Preeti" pitchFamily="2" charset="0"/>
              </a:rPr>
              <a:t>kz</a:t>
            </a:r>
            <a:r>
              <a:rPr lang="en-US" sz="4000" dirty="0">
                <a:latin typeface="Preeti" pitchFamily="2" charset="0"/>
              </a:rPr>
              <a:t>' ;]</a:t>
            </a:r>
            <a:r>
              <a:rPr lang="en-US" sz="4000" dirty="0" err="1">
                <a:latin typeface="Preeti" pitchFamily="2" charset="0"/>
              </a:rPr>
              <a:t>jf</a:t>
            </a:r>
            <a:r>
              <a:rPr lang="en-US" sz="4000" dirty="0">
                <a:latin typeface="Preeti" pitchFamily="2" charset="0"/>
              </a:rPr>
              <a:t> </a:t>
            </a:r>
            <a:r>
              <a:rPr lang="en-US" sz="4000" dirty="0" err="1">
                <a:latin typeface="Preeti" pitchFamily="2" charset="0"/>
              </a:rPr>
              <a:t>Joj;fo</a:t>
            </a:r>
            <a:r>
              <a:rPr lang="en-US" sz="4000" dirty="0">
                <a:latin typeface="Preeti" pitchFamily="2" charset="0"/>
              </a:rPr>
              <a:t> </a:t>
            </a:r>
            <a:r>
              <a:rPr lang="en-US" sz="4000" dirty="0" err="1">
                <a:latin typeface="Preeti" pitchFamily="2" charset="0"/>
              </a:rPr>
              <a:t>ug</a:t>
            </a:r>
            <a:r>
              <a:rPr lang="en-US" sz="4000" dirty="0">
                <a:latin typeface="Preeti" pitchFamily="2" charset="0"/>
              </a:rPr>
              <a:t>{ </a:t>
            </a:r>
            <a:r>
              <a:rPr lang="en-US" sz="4000" dirty="0" err="1">
                <a:latin typeface="Preeti" pitchFamily="2" charset="0"/>
              </a:rPr>
              <a:t>kfpg</a:t>
            </a:r>
            <a:r>
              <a:rPr lang="en-US" sz="4000" dirty="0">
                <a:latin typeface="Preeti" pitchFamily="2" charset="0"/>
              </a:rPr>
              <a:t>]</a:t>
            </a:r>
            <a:br>
              <a:rPr lang="en-US" sz="4000" dirty="0">
                <a:latin typeface="Preeti" pitchFamily="2" charset="0"/>
              </a:rPr>
            </a:br>
            <a:r>
              <a:rPr lang="en-US" sz="4000" dirty="0">
                <a:latin typeface="Preeti" pitchFamily="2" charset="0"/>
              </a:rPr>
              <a:t>!(=kl/</a:t>
            </a:r>
            <a:r>
              <a:rPr lang="en-US" sz="4000" dirty="0" err="1">
                <a:latin typeface="Preeti" pitchFamily="2" charset="0"/>
              </a:rPr>
              <a:t>Iff</a:t>
            </a:r>
            <a:r>
              <a:rPr lang="en-US" sz="4000" dirty="0">
                <a:latin typeface="Preeti" pitchFamily="2" charset="0"/>
              </a:rPr>
              <a:t> </a:t>
            </a:r>
            <a:r>
              <a:rPr lang="en-US" sz="4000" dirty="0" err="1">
                <a:latin typeface="Preeti" pitchFamily="2" charset="0"/>
              </a:rPr>
              <a:t>lng</a:t>
            </a:r>
            <a:r>
              <a:rPr lang="en-US" sz="4000" dirty="0">
                <a:latin typeface="Preeti" pitchFamily="2" charset="0"/>
              </a:rPr>
              <a:t> ;Sg]</a:t>
            </a:r>
            <a:br>
              <a:rPr lang="en-US" sz="4000" dirty="0">
                <a:latin typeface="Preeti" pitchFamily="2" charset="0"/>
              </a:rPr>
            </a:br>
            <a:r>
              <a:rPr lang="en-US" sz="4000" dirty="0">
                <a:latin typeface="Preeti" pitchFamily="2" charset="0"/>
              </a:rPr>
              <a:t>@)= u|fld0f </a:t>
            </a:r>
            <a:r>
              <a:rPr lang="en-US" sz="4000" dirty="0" err="1">
                <a:latin typeface="Preeti" pitchFamily="2" charset="0"/>
              </a:rPr>
              <a:t>kz</a:t>
            </a:r>
            <a:r>
              <a:rPr lang="en-US" sz="4000" dirty="0">
                <a:latin typeface="Preeti" pitchFamily="2" charset="0"/>
              </a:rPr>
              <a:t>':</a:t>
            </a:r>
            <a:r>
              <a:rPr lang="en-US" sz="4000" dirty="0" err="1">
                <a:latin typeface="Preeti" pitchFamily="2" charset="0"/>
              </a:rPr>
              <a:t>jf:Yo</a:t>
            </a:r>
            <a:r>
              <a:rPr lang="en-US" sz="4000" dirty="0">
                <a:latin typeface="Preeti" pitchFamily="2" charset="0"/>
              </a:rPr>
              <a:t> </a:t>
            </a:r>
            <a:r>
              <a:rPr lang="en-US" sz="4000" dirty="0" err="1">
                <a:latin typeface="Preeti" pitchFamily="2" charset="0"/>
              </a:rPr>
              <a:t>sfo</a:t>
            </a:r>
            <a:r>
              <a:rPr lang="en-US" sz="4000" dirty="0">
                <a:latin typeface="Preeti" pitchFamily="2" charset="0"/>
              </a:rPr>
              <a:t>{</a:t>
            </a:r>
            <a:r>
              <a:rPr lang="en-US" sz="4000" dirty="0" err="1">
                <a:latin typeface="Preeti" pitchFamily="2" charset="0"/>
              </a:rPr>
              <a:t>stf</a:t>
            </a:r>
            <a:r>
              <a:rPr lang="en-US" sz="4000" dirty="0">
                <a:latin typeface="Preeti" pitchFamily="2" charset="0"/>
              </a:rPr>
              <a:t>{ </a:t>
            </a:r>
            <a:br>
              <a:rPr lang="en-US" sz="4000" dirty="0">
                <a:latin typeface="Preeti" pitchFamily="2" charset="0"/>
              </a:rPr>
            </a:br>
            <a:r>
              <a:rPr lang="en-US" sz="4000" dirty="0">
                <a:latin typeface="Preeti" pitchFamily="2" charset="0"/>
              </a:rPr>
              <a:t>@!= kl/</a:t>
            </a:r>
            <a:r>
              <a:rPr lang="en-US" sz="4000" dirty="0" err="1">
                <a:latin typeface="Preeti" pitchFamily="2" charset="0"/>
              </a:rPr>
              <a:t>ifb</a:t>
            </a:r>
            <a:r>
              <a:rPr lang="en-US" sz="4000" dirty="0">
                <a:latin typeface="Preeti" pitchFamily="2" charset="0"/>
              </a:rPr>
              <a:t>\n] </a:t>
            </a:r>
            <a:r>
              <a:rPr lang="en-US" sz="4000" dirty="0" err="1">
                <a:latin typeface="Preeti" pitchFamily="2" charset="0"/>
              </a:rPr>
              <a:t>ug</a:t>
            </a:r>
            <a:r>
              <a:rPr lang="en-US" sz="4000" dirty="0">
                <a:latin typeface="Preeti" pitchFamily="2" charset="0"/>
              </a:rPr>
              <a:t>]{ , </a:t>
            </a:r>
            <a:r>
              <a:rPr lang="en-US" sz="4000" dirty="0" err="1">
                <a:latin typeface="Preeti" pitchFamily="2" charset="0"/>
              </a:rPr>
              <a:t>k|b</a:t>
            </a:r>
            <a:r>
              <a:rPr lang="en-US" sz="4000" dirty="0">
                <a:latin typeface="Preeti" pitchFamily="2" charset="0"/>
              </a:rPr>
              <a:t>]z </a:t>
            </a:r>
            <a:r>
              <a:rPr lang="en-US" sz="4000" dirty="0" err="1">
                <a:latin typeface="Preeti" pitchFamily="2" charset="0"/>
              </a:rPr>
              <a:t>sfg"g</a:t>
            </a:r>
            <a:r>
              <a:rPr lang="en-US" sz="4000" dirty="0">
                <a:latin typeface="Preeti" pitchFamily="2" charset="0"/>
              </a:rPr>
              <a:t> </a:t>
            </a:r>
            <a:r>
              <a:rPr lang="en-US" sz="4000" dirty="0" err="1">
                <a:latin typeface="Preeti" pitchFamily="2" charset="0"/>
              </a:rPr>
              <a:t>gjg'Gh</a:t>
            </a:r>
            <a:r>
              <a:rPr lang="en-US" sz="4000" dirty="0">
                <a:latin typeface="Preeti" pitchFamily="2" charset="0"/>
              </a:rPr>
              <a:t>]n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562895"/>
            <a:ext cx="10515600" cy="4295105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3600" dirty="0" err="1">
                <a:latin typeface="Preeti" pitchFamily="2" charset="0"/>
              </a:rPr>
              <a:t>Kfl</a:t>
            </a:r>
            <a:r>
              <a:rPr lang="en-US" sz="3600" dirty="0">
                <a:latin typeface="Preeti" pitchFamily="2" charset="0"/>
              </a:rPr>
              <a:t>/R5]b $</a:t>
            </a:r>
          </a:p>
          <a:p>
            <a:pPr marL="0" indent="0" algn="ctr">
              <a:buNone/>
            </a:pPr>
            <a:r>
              <a:rPr lang="en-US" sz="3600" dirty="0">
                <a:solidFill>
                  <a:srgbClr val="FF0000"/>
                </a:solidFill>
                <a:latin typeface="Preeti" pitchFamily="2" charset="0"/>
              </a:rPr>
              <a:t>z}</a:t>
            </a:r>
            <a:r>
              <a:rPr lang="en-US" sz="3600" dirty="0" err="1">
                <a:solidFill>
                  <a:srgbClr val="FF0000"/>
                </a:solidFill>
                <a:latin typeface="Preeti" pitchFamily="2" charset="0"/>
              </a:rPr>
              <a:t>lIfs</a:t>
            </a:r>
            <a:r>
              <a:rPr lang="en-US" sz="3600" dirty="0">
                <a:solidFill>
                  <a:srgbClr val="FF0000"/>
                </a:solidFill>
                <a:latin typeface="Preeti" pitchFamily="2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Preeti" pitchFamily="2" charset="0"/>
              </a:rPr>
              <a:t>pkflw</a:t>
            </a:r>
            <a:r>
              <a:rPr lang="en-US" sz="3600" dirty="0">
                <a:solidFill>
                  <a:srgbClr val="FF0000"/>
                </a:solidFill>
                <a:latin typeface="Preeti" pitchFamily="2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Preeti" pitchFamily="2" charset="0"/>
              </a:rPr>
              <a:t>tyf</a:t>
            </a:r>
            <a:r>
              <a:rPr lang="en-US" sz="3600" dirty="0">
                <a:solidFill>
                  <a:srgbClr val="FF0000"/>
                </a:solidFill>
                <a:latin typeface="Preeti" pitchFamily="2" charset="0"/>
              </a:rPr>
              <a:t> k|df0f </a:t>
            </a:r>
            <a:r>
              <a:rPr lang="en-US" sz="3600" dirty="0" err="1">
                <a:solidFill>
                  <a:srgbClr val="FF0000"/>
                </a:solidFill>
                <a:latin typeface="Preeti" pitchFamily="2" charset="0"/>
              </a:rPr>
              <a:t>kqsf</a:t>
            </a:r>
            <a:r>
              <a:rPr lang="en-US" sz="3600" dirty="0">
                <a:solidFill>
                  <a:srgbClr val="FF0000"/>
                </a:solidFill>
                <a:latin typeface="Preeti" pitchFamily="2" charset="0"/>
              </a:rPr>
              <a:t>] </a:t>
            </a:r>
            <a:r>
              <a:rPr lang="en-US" sz="3600" dirty="0" err="1">
                <a:solidFill>
                  <a:srgbClr val="FF0000"/>
                </a:solidFill>
                <a:latin typeface="Preeti" pitchFamily="2" charset="0"/>
              </a:rPr>
              <a:t>dfGotf</a:t>
            </a:r>
            <a:endParaRPr lang="en-US" sz="3600" dirty="0">
              <a:solidFill>
                <a:srgbClr val="FF0000"/>
              </a:solidFill>
              <a:latin typeface="Preeti" pitchFamily="2" charset="0"/>
            </a:endParaRPr>
          </a:p>
          <a:p>
            <a:pPr marL="0" indent="0" algn="just">
              <a:buNone/>
            </a:pPr>
            <a:r>
              <a:rPr lang="en-US" sz="3600" dirty="0">
                <a:latin typeface="Preeti" pitchFamily="2" charset="0"/>
              </a:rPr>
              <a:t>@@=z}</a:t>
            </a:r>
            <a:r>
              <a:rPr lang="en-US" sz="3600" dirty="0" err="1">
                <a:latin typeface="Preeti" pitchFamily="2" charset="0"/>
              </a:rPr>
              <a:t>lIfs</a:t>
            </a:r>
            <a:r>
              <a:rPr lang="en-US" sz="3600" dirty="0">
                <a:latin typeface="Preeti" pitchFamily="2" charset="0"/>
              </a:rPr>
              <a:t> of]</a:t>
            </a:r>
            <a:r>
              <a:rPr lang="en-US" sz="3600" dirty="0" err="1">
                <a:latin typeface="Preeti" pitchFamily="2" charset="0"/>
              </a:rPr>
              <a:t>Uotfsf</a:t>
            </a:r>
            <a:r>
              <a:rPr lang="en-US" sz="3600" dirty="0">
                <a:latin typeface="Preeti" pitchFamily="2" charset="0"/>
              </a:rPr>
              <a:t>] </a:t>
            </a:r>
            <a:r>
              <a:rPr lang="en-US" sz="3600" dirty="0" err="1">
                <a:latin typeface="Preeti" pitchFamily="2" charset="0"/>
              </a:rPr>
              <a:t>dfGotf</a:t>
            </a:r>
            <a:endParaRPr lang="en-US" sz="3600" dirty="0">
              <a:latin typeface="Preeti" pitchFamily="2" charset="0"/>
            </a:endParaRPr>
          </a:p>
          <a:p>
            <a:pPr marL="0" indent="0" algn="just">
              <a:buNone/>
            </a:pPr>
            <a:r>
              <a:rPr lang="en-US" sz="3600" dirty="0">
                <a:latin typeface="Preeti" pitchFamily="2" charset="0"/>
              </a:rPr>
              <a:t>@#=</a:t>
            </a:r>
            <a:r>
              <a:rPr lang="en-US" sz="3600" dirty="0" err="1">
                <a:latin typeface="Preeti" pitchFamily="2" charset="0"/>
              </a:rPr>
              <a:t>zt</a:t>
            </a:r>
            <a:r>
              <a:rPr lang="en-US" sz="3600" dirty="0">
                <a:latin typeface="Preeti" pitchFamily="2" charset="0"/>
              </a:rPr>
              <a:t>{ / dfkb08 </a:t>
            </a:r>
            <a:r>
              <a:rPr lang="en-US" sz="3600" dirty="0" err="1">
                <a:latin typeface="Preeti" pitchFamily="2" charset="0"/>
              </a:rPr>
              <a:t>tf</a:t>
            </a:r>
            <a:r>
              <a:rPr lang="en-US" sz="3600" dirty="0">
                <a:latin typeface="Preeti" pitchFamily="2" charset="0"/>
              </a:rPr>
              <a:t>]Sg ;Sg]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3600" dirty="0">
                <a:latin typeface="Preeti" pitchFamily="2" charset="0"/>
              </a:rPr>
              <a:t>lzIf0f ;+:</a:t>
            </a:r>
            <a:r>
              <a:rPr lang="en-US" sz="3600" dirty="0" err="1">
                <a:latin typeface="Preeti" pitchFamily="2" charset="0"/>
              </a:rPr>
              <a:t>yfn</a:t>
            </a:r>
            <a:r>
              <a:rPr lang="en-US" sz="3600" dirty="0">
                <a:latin typeface="Preeti" pitchFamily="2" charset="0"/>
              </a:rPr>
              <a:t>] k'/fug'</a:t>
            </a:r>
            <a:r>
              <a:rPr lang="en-US" sz="3200" dirty="0">
                <a:latin typeface="Preeti" pitchFamily="2" charset="0"/>
              </a:rPr>
              <a:t>{  dfkb08 </a:t>
            </a:r>
            <a:r>
              <a:rPr lang="en-US" sz="3200" dirty="0" err="1">
                <a:latin typeface="Preeti" pitchFamily="2" charset="0"/>
              </a:rPr>
              <a:t>tf</a:t>
            </a:r>
            <a:r>
              <a:rPr lang="en-US" sz="3200" dirty="0">
                <a:latin typeface="Preeti" pitchFamily="2" charset="0"/>
              </a:rPr>
              <a:t>]Sg ;Sg]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3200" dirty="0" err="1">
                <a:latin typeface="Preeti" pitchFamily="2" charset="0"/>
              </a:rPr>
              <a:t>Dffk</a:t>
            </a:r>
            <a:r>
              <a:rPr lang="en-US" sz="3200" dirty="0">
                <a:latin typeface="Preeti" pitchFamily="2" charset="0"/>
              </a:rPr>
              <a:t> b08k"/f </a:t>
            </a:r>
            <a:r>
              <a:rPr lang="en-US" sz="3200" dirty="0" err="1">
                <a:latin typeface="Preeti" pitchFamily="2" charset="0"/>
              </a:rPr>
              <a:t>gx'g</a:t>
            </a:r>
            <a:r>
              <a:rPr lang="en-US" sz="3200" dirty="0">
                <a:latin typeface="Preeti" pitchFamily="2" charset="0"/>
              </a:rPr>
              <a:t>]sf] :</a:t>
            </a:r>
            <a:r>
              <a:rPr lang="en-US" sz="3200" dirty="0" err="1">
                <a:latin typeface="Preeti" pitchFamily="2" charset="0"/>
              </a:rPr>
              <a:t>jLs</a:t>
            </a:r>
            <a:r>
              <a:rPr lang="en-US" sz="3200" dirty="0">
                <a:latin typeface="Preeti" pitchFamily="2" charset="0"/>
              </a:rPr>
              <a:t>[</a:t>
            </a:r>
            <a:r>
              <a:rPr lang="en-US" sz="3200" dirty="0" err="1">
                <a:latin typeface="Preeti" pitchFamily="2" charset="0"/>
              </a:rPr>
              <a:t>lt</a:t>
            </a:r>
            <a:r>
              <a:rPr lang="en-US" sz="3200" dirty="0">
                <a:latin typeface="Preeti" pitchFamily="2" charset="0"/>
              </a:rPr>
              <a:t> /4 </a:t>
            </a:r>
            <a:r>
              <a:rPr lang="en-US" sz="3200" dirty="0" err="1">
                <a:latin typeface="Preeti" pitchFamily="2" charset="0"/>
              </a:rPr>
              <a:t>ug</a:t>
            </a:r>
            <a:r>
              <a:rPr lang="en-US" sz="3200" dirty="0">
                <a:latin typeface="Preeti" pitchFamily="2" charset="0"/>
              </a:rPr>
              <a:t>{ ;</a:t>
            </a:r>
            <a:r>
              <a:rPr lang="en-US" sz="3200" dirty="0" err="1">
                <a:latin typeface="Preeti" pitchFamily="2" charset="0"/>
              </a:rPr>
              <a:t>DjlGwt</a:t>
            </a:r>
            <a:r>
              <a:rPr lang="en-US" sz="3200" dirty="0">
                <a:latin typeface="Preeti" pitchFamily="2" charset="0"/>
              </a:rPr>
              <a:t> </a:t>
            </a:r>
            <a:r>
              <a:rPr lang="en-US" sz="3200" dirty="0" err="1">
                <a:latin typeface="Preeti" pitchFamily="2" charset="0"/>
              </a:rPr>
              <a:t>lgsfodf</a:t>
            </a:r>
            <a:r>
              <a:rPr lang="en-US" sz="3200" dirty="0">
                <a:latin typeface="Preeti" pitchFamily="2" charset="0"/>
              </a:rPr>
              <a:t> </a:t>
            </a:r>
            <a:r>
              <a:rPr lang="en-US" sz="3200" dirty="0" err="1">
                <a:latin typeface="Preeti" pitchFamily="2" charset="0"/>
              </a:rPr>
              <a:t>l;kmfl</a:t>
            </a:r>
            <a:r>
              <a:rPr lang="en-US" sz="3200" dirty="0">
                <a:latin typeface="Preeti" pitchFamily="2" charset="0"/>
              </a:rPr>
              <a:t>/; </a:t>
            </a:r>
            <a:r>
              <a:rPr lang="en-US" sz="3200" dirty="0" err="1">
                <a:latin typeface="Preeti" pitchFamily="2" charset="0"/>
              </a:rPr>
              <a:t>ug</a:t>
            </a:r>
            <a:r>
              <a:rPr lang="en-US" sz="3200" dirty="0">
                <a:latin typeface="Preeti" pitchFamily="2" charset="0"/>
              </a:rPr>
              <a:t>]{ .</a:t>
            </a:r>
            <a:endParaRPr lang="en-US" sz="3600" dirty="0">
              <a:latin typeface="Preeti" pitchFamily="2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endParaRPr lang="en-US" sz="3600" dirty="0">
              <a:latin typeface="Preeti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23360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-132734"/>
            <a:ext cx="8596668" cy="1607574"/>
          </a:xfrm>
        </p:spPr>
        <p:txBody>
          <a:bodyPr>
            <a:normAutofit/>
          </a:bodyPr>
          <a:lstStyle/>
          <a:p>
            <a:r>
              <a:rPr lang="en-US" sz="4000" dirty="0">
                <a:latin typeface="Preeti" pitchFamily="2" charset="0"/>
              </a:rPr>
              <a:t>@$=</a:t>
            </a:r>
            <a:r>
              <a:rPr lang="en-US" sz="4000" dirty="0" err="1">
                <a:latin typeface="Preeti" pitchFamily="2" charset="0"/>
              </a:rPr>
              <a:t>d"Nofsg</a:t>
            </a:r>
            <a:r>
              <a:rPr lang="en-US" sz="4000" dirty="0">
                <a:latin typeface="Preeti" pitchFamily="2" charset="0"/>
              </a:rPr>
              <a:t> </a:t>
            </a:r>
            <a:r>
              <a:rPr lang="en-US" sz="4000" dirty="0" err="1">
                <a:latin typeface="Preeti" pitchFamily="2" charset="0"/>
              </a:rPr>
              <a:t>ug</a:t>
            </a:r>
            <a:r>
              <a:rPr lang="en-US" sz="4000" dirty="0">
                <a:latin typeface="Preeti" pitchFamily="2" charset="0"/>
              </a:rPr>
              <a:t>{ ;Sg] z}</a:t>
            </a:r>
            <a:r>
              <a:rPr lang="en-US" sz="4000" dirty="0" err="1">
                <a:latin typeface="Preeti" pitchFamily="2" charset="0"/>
              </a:rPr>
              <a:t>lIfs</a:t>
            </a:r>
            <a:r>
              <a:rPr lang="en-US" sz="4000" dirty="0">
                <a:latin typeface="Preeti" pitchFamily="2" charset="0"/>
              </a:rPr>
              <a:t> k|df0fkqsf]</a:t>
            </a:r>
            <a:br>
              <a:rPr lang="en-US" sz="4000" dirty="0">
                <a:latin typeface="Preeti" pitchFamily="2" charset="0"/>
              </a:rPr>
            </a:br>
            <a:r>
              <a:rPr lang="en-US" sz="4000" dirty="0">
                <a:latin typeface="Preeti" pitchFamily="2" charset="0"/>
              </a:rPr>
              <a:t>@%=</a:t>
            </a:r>
            <a:r>
              <a:rPr lang="en-US" sz="4000" dirty="0" err="1">
                <a:latin typeface="Preeti" pitchFamily="2" charset="0"/>
              </a:rPr>
              <a:t>dfGotf</a:t>
            </a:r>
            <a:r>
              <a:rPr lang="en-US" sz="4000" dirty="0">
                <a:latin typeface="Preeti" pitchFamily="2" charset="0"/>
              </a:rPr>
              <a:t> /4 </a:t>
            </a:r>
            <a:r>
              <a:rPr lang="en-US" sz="4000" dirty="0" err="1">
                <a:latin typeface="Preeti" pitchFamily="2" charset="0"/>
              </a:rPr>
              <a:t>ug</a:t>
            </a:r>
            <a:r>
              <a:rPr lang="en-US" sz="4000" dirty="0">
                <a:latin typeface="Preeti" pitchFamily="2" charset="0"/>
              </a:rPr>
              <a:t>{ ;Sg]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474840"/>
            <a:ext cx="12192000" cy="553064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3600" dirty="0">
                <a:latin typeface="Preeti" pitchFamily="2" charset="0"/>
              </a:rPr>
              <a:t>@^= kl/</a:t>
            </a:r>
            <a:r>
              <a:rPr lang="en-US" sz="3600" dirty="0" err="1">
                <a:latin typeface="Preeti" pitchFamily="2" charset="0"/>
              </a:rPr>
              <a:t>Iff</a:t>
            </a:r>
            <a:r>
              <a:rPr lang="en-US" sz="3600" dirty="0">
                <a:latin typeface="Preeti" pitchFamily="2" charset="0"/>
              </a:rPr>
              <a:t> </a:t>
            </a:r>
            <a:r>
              <a:rPr lang="en-US" sz="3600" dirty="0" err="1">
                <a:latin typeface="Preeti" pitchFamily="2" charset="0"/>
              </a:rPr>
              <a:t>ko</a:t>
            </a:r>
            <a:r>
              <a:rPr lang="en-US" sz="3600" dirty="0">
                <a:latin typeface="Preeti" pitchFamily="2" charset="0"/>
              </a:rPr>
              <a:t>{j]If]0f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3600" dirty="0">
                <a:latin typeface="Preeti" pitchFamily="2" charset="0"/>
              </a:rPr>
              <a:t> kl/j]Ifs </a:t>
            </a:r>
            <a:r>
              <a:rPr lang="en-US" sz="3600" dirty="0" err="1">
                <a:latin typeface="Preeti" pitchFamily="2" charset="0"/>
              </a:rPr>
              <a:t>lgo'Qm</a:t>
            </a:r>
            <a:r>
              <a:rPr lang="en-US" sz="3600" dirty="0">
                <a:latin typeface="Preeti" pitchFamily="2" charset="0"/>
              </a:rPr>
              <a:t> </a:t>
            </a:r>
            <a:r>
              <a:rPr lang="en-US" sz="3600" dirty="0" err="1">
                <a:latin typeface="Preeti" pitchFamily="2" charset="0"/>
              </a:rPr>
              <a:t>ug</a:t>
            </a:r>
            <a:r>
              <a:rPr lang="en-US" sz="3600" dirty="0">
                <a:latin typeface="Preeti" pitchFamily="2" charset="0"/>
              </a:rPr>
              <a:t>{ ;Sg]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3600" dirty="0" err="1">
                <a:latin typeface="Preeti" pitchFamily="2" charset="0"/>
              </a:rPr>
              <a:t>Kfl</a:t>
            </a:r>
            <a:r>
              <a:rPr lang="en-US" sz="3600" dirty="0">
                <a:latin typeface="Preeti" pitchFamily="2" charset="0"/>
              </a:rPr>
              <a:t>/</a:t>
            </a:r>
            <a:r>
              <a:rPr lang="en-US" sz="3600" dirty="0" err="1">
                <a:latin typeface="Preeti" pitchFamily="2" charset="0"/>
              </a:rPr>
              <a:t>Iffdf</a:t>
            </a:r>
            <a:r>
              <a:rPr lang="en-US" sz="3600" dirty="0">
                <a:latin typeface="Preeti" pitchFamily="2" charset="0"/>
              </a:rPr>
              <a:t> x:tIf]k </a:t>
            </a:r>
            <a:r>
              <a:rPr lang="en-US" sz="3600" dirty="0" err="1">
                <a:latin typeface="Preeti" pitchFamily="2" charset="0"/>
              </a:rPr>
              <a:t>ug</a:t>
            </a:r>
            <a:r>
              <a:rPr lang="en-US" sz="3600" dirty="0">
                <a:latin typeface="Preeti" pitchFamily="2" charset="0"/>
              </a:rPr>
              <a:t>{ </a:t>
            </a:r>
            <a:r>
              <a:rPr lang="en-US" sz="3600" dirty="0" err="1">
                <a:latin typeface="Preeti" pitchFamily="2" charset="0"/>
              </a:rPr>
              <a:t>gkfpg</a:t>
            </a:r>
            <a:r>
              <a:rPr lang="en-US" sz="3600" dirty="0">
                <a:latin typeface="Preeti" pitchFamily="2" charset="0"/>
              </a:rPr>
              <a:t>]</a:t>
            </a:r>
          </a:p>
          <a:p>
            <a:pPr marL="0" indent="0" algn="ctr">
              <a:buNone/>
            </a:pPr>
            <a:r>
              <a:rPr lang="en-US" sz="3600" dirty="0" err="1">
                <a:solidFill>
                  <a:srgbClr val="FF0000"/>
                </a:solidFill>
                <a:latin typeface="Preeti" pitchFamily="2" charset="0"/>
              </a:rPr>
              <a:t>Kfl</a:t>
            </a:r>
            <a:r>
              <a:rPr lang="en-US" sz="3600" dirty="0">
                <a:solidFill>
                  <a:srgbClr val="FF0000"/>
                </a:solidFill>
                <a:latin typeface="Preeti" pitchFamily="2" charset="0"/>
              </a:rPr>
              <a:t>/R5]b %</a:t>
            </a:r>
          </a:p>
          <a:p>
            <a:pPr marL="0" indent="0" algn="ctr">
              <a:buNone/>
            </a:pPr>
            <a:r>
              <a:rPr lang="en-US" sz="3600" dirty="0" err="1">
                <a:latin typeface="Preeti" pitchFamily="2" charset="0"/>
              </a:rPr>
              <a:t>Smd</a:t>
            </a:r>
            <a:r>
              <a:rPr lang="en-US" sz="3600" dirty="0">
                <a:latin typeface="Preeti" pitchFamily="2" charset="0"/>
              </a:rPr>
              <a:t>{</a:t>
            </a:r>
            <a:r>
              <a:rPr lang="en-US" sz="3600" dirty="0" err="1">
                <a:latin typeface="Preeti" pitchFamily="2" charset="0"/>
              </a:rPr>
              <a:t>rfl</a:t>
            </a:r>
            <a:r>
              <a:rPr lang="en-US" sz="3600" dirty="0">
                <a:latin typeface="Preeti" pitchFamily="2" charset="0"/>
              </a:rPr>
              <a:t>/sf] </a:t>
            </a:r>
            <a:r>
              <a:rPr lang="en-US" sz="3600" dirty="0" err="1">
                <a:latin typeface="Preeti" pitchFamily="2" charset="0"/>
              </a:rPr>
              <a:t>Joj:yf</a:t>
            </a:r>
            <a:endParaRPr lang="en-US" sz="3600" dirty="0">
              <a:latin typeface="Preeti" pitchFamily="2" charset="0"/>
            </a:endParaRPr>
          </a:p>
          <a:p>
            <a:pPr marL="0" indent="0" algn="just">
              <a:buNone/>
            </a:pPr>
            <a:r>
              <a:rPr lang="en-US" sz="3600" dirty="0">
                <a:latin typeface="Preeti" pitchFamily="2" charset="0"/>
              </a:rPr>
              <a:t>@&amp;= /lhi6«f/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3600" dirty="0">
                <a:latin typeface="Preeti" pitchFamily="2" charset="0"/>
              </a:rPr>
              <a:t>:</a:t>
            </a:r>
            <a:r>
              <a:rPr lang="en-US" sz="3600" dirty="0" err="1">
                <a:latin typeface="Preeti" pitchFamily="2" charset="0"/>
              </a:rPr>
              <a:t>gfts</a:t>
            </a:r>
            <a:r>
              <a:rPr lang="en-US" sz="3600" dirty="0">
                <a:latin typeface="Preeti" pitchFamily="2" charset="0"/>
              </a:rPr>
              <a:t> v &gt;]l0f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3600" dirty="0">
                <a:latin typeface="Preeti" pitchFamily="2" charset="0"/>
              </a:rPr>
              <a:t> </a:t>
            </a:r>
            <a:r>
              <a:rPr lang="en-US" sz="3600" dirty="0" err="1">
                <a:latin typeface="Preeti" pitchFamily="2" charset="0"/>
              </a:rPr>
              <a:t>dGqfnon</a:t>
            </a:r>
            <a:r>
              <a:rPr lang="en-US" sz="3600" dirty="0">
                <a:latin typeface="Preeti" pitchFamily="2" charset="0"/>
              </a:rPr>
              <a:t>] of]</a:t>
            </a:r>
            <a:r>
              <a:rPr lang="en-US" sz="3600" dirty="0" err="1">
                <a:latin typeface="Preeti" pitchFamily="2" charset="0"/>
              </a:rPr>
              <a:t>Uotf</a:t>
            </a:r>
            <a:r>
              <a:rPr lang="en-US" sz="3600" dirty="0">
                <a:latin typeface="Preeti" pitchFamily="2" charset="0"/>
              </a:rPr>
              <a:t> </a:t>
            </a:r>
            <a:r>
              <a:rPr lang="en-US" sz="3600" dirty="0" err="1">
                <a:latin typeface="Preeti" pitchFamily="2" charset="0"/>
              </a:rPr>
              <a:t>k'u</a:t>
            </a:r>
            <a:r>
              <a:rPr lang="en-US" sz="3600" dirty="0">
                <a:latin typeface="Preeti" pitchFamily="2" charset="0"/>
              </a:rPr>
              <a:t>]sf] g]</a:t>
            </a:r>
            <a:r>
              <a:rPr lang="en-US" sz="3600" dirty="0" err="1">
                <a:latin typeface="Preeti" pitchFamily="2" charset="0"/>
              </a:rPr>
              <a:t>kfn</a:t>
            </a:r>
            <a:r>
              <a:rPr lang="en-US" sz="3600" dirty="0">
                <a:latin typeface="Preeti" pitchFamily="2" charset="0"/>
              </a:rPr>
              <a:t> ;/sf/sf] </a:t>
            </a:r>
            <a:r>
              <a:rPr lang="en-US" sz="3600" dirty="0" err="1">
                <a:latin typeface="Preeti" pitchFamily="2" charset="0"/>
              </a:rPr>
              <a:t>jf</a:t>
            </a:r>
            <a:r>
              <a:rPr lang="en-US" sz="3600" dirty="0">
                <a:latin typeface="Preeti" pitchFamily="2" charset="0"/>
              </a:rPr>
              <a:t> kl/</a:t>
            </a:r>
            <a:r>
              <a:rPr lang="en-US" sz="3600" dirty="0" err="1">
                <a:latin typeface="Preeti" pitchFamily="2" charset="0"/>
              </a:rPr>
              <a:t>ifb</a:t>
            </a:r>
            <a:r>
              <a:rPr lang="en-US" sz="3600" dirty="0">
                <a:latin typeface="Preeti" pitchFamily="2" charset="0"/>
              </a:rPr>
              <a:t>\</a:t>
            </a:r>
            <a:r>
              <a:rPr lang="en-US" sz="3600" dirty="0" err="1">
                <a:latin typeface="Preeti" pitchFamily="2" charset="0"/>
              </a:rPr>
              <a:t>sf</a:t>
            </a:r>
            <a:r>
              <a:rPr lang="en-US" sz="3600" dirty="0">
                <a:latin typeface="Preeti" pitchFamily="2" charset="0"/>
              </a:rPr>
              <a:t>] </a:t>
            </a:r>
            <a:r>
              <a:rPr lang="en-US" sz="3600" dirty="0" err="1">
                <a:latin typeface="Preeti" pitchFamily="2" charset="0"/>
              </a:rPr>
              <a:t>sd</a:t>
            </a:r>
            <a:r>
              <a:rPr lang="en-US" sz="3600" dirty="0">
                <a:latin typeface="Preeti" pitchFamily="2" charset="0"/>
              </a:rPr>
              <a:t>{</a:t>
            </a:r>
            <a:r>
              <a:rPr lang="en-US" sz="3600" dirty="0" err="1">
                <a:latin typeface="Preeti" pitchFamily="2" charset="0"/>
              </a:rPr>
              <a:t>rfl</a:t>
            </a:r>
            <a:r>
              <a:rPr lang="en-US" sz="3600" dirty="0">
                <a:latin typeface="Preeti" pitchFamily="2" charset="0"/>
              </a:rPr>
              <a:t>/</a:t>
            </a:r>
            <a:r>
              <a:rPr lang="en-US" sz="3600" dirty="0" err="1">
                <a:latin typeface="Preeti" pitchFamily="2" charset="0"/>
              </a:rPr>
              <a:t>nfO</a:t>
            </a:r>
            <a:r>
              <a:rPr lang="en-US" sz="3600" dirty="0">
                <a:latin typeface="Preeti" pitchFamily="2" charset="0"/>
              </a:rPr>
              <a:t> </a:t>
            </a:r>
            <a:r>
              <a:rPr lang="en-US" sz="3600" dirty="0" err="1">
                <a:latin typeface="Preeti" pitchFamily="2" charset="0"/>
              </a:rPr>
              <a:t>tf</a:t>
            </a:r>
            <a:r>
              <a:rPr lang="en-US" sz="3600" dirty="0">
                <a:latin typeface="Preeti" pitchFamily="2" charset="0"/>
              </a:rPr>
              <a:t>]Sg ;Sg]</a:t>
            </a:r>
          </a:p>
          <a:p>
            <a:pPr marL="0" indent="0" algn="just">
              <a:buNone/>
            </a:pPr>
            <a:endParaRPr lang="en-US" sz="3600" dirty="0">
              <a:latin typeface="Preeti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923983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94207" y="997527"/>
            <a:ext cx="9260993" cy="586971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4300" dirty="0">
                <a:latin typeface="Preeti" pitchFamily="2" charset="0"/>
              </a:rPr>
              <a:t>@*= /lhi6«f/</a:t>
            </a:r>
            <a:r>
              <a:rPr lang="en-US" sz="4300" dirty="0" err="1">
                <a:latin typeface="Preeti" pitchFamily="2" charset="0"/>
              </a:rPr>
              <a:t>sf</a:t>
            </a:r>
            <a:r>
              <a:rPr lang="en-US" sz="4300" dirty="0">
                <a:latin typeface="Preeti" pitchFamily="2" charset="0"/>
              </a:rPr>
              <a:t>] </a:t>
            </a:r>
            <a:r>
              <a:rPr lang="en-US" sz="4300" dirty="0" err="1">
                <a:latin typeface="Preeti" pitchFamily="2" charset="0"/>
              </a:rPr>
              <a:t>sfd</a:t>
            </a:r>
            <a:r>
              <a:rPr lang="en-US" sz="4300" dirty="0">
                <a:latin typeface="Preeti" pitchFamily="2" charset="0"/>
              </a:rPr>
              <a:t> </a:t>
            </a:r>
            <a:r>
              <a:rPr lang="en-US" sz="4300" dirty="0" err="1">
                <a:latin typeface="Preeti" pitchFamily="2" charset="0"/>
              </a:rPr>
              <a:t>st</a:t>
            </a:r>
            <a:r>
              <a:rPr lang="en-US" sz="4300" dirty="0">
                <a:latin typeface="Preeti" pitchFamily="2" charset="0"/>
              </a:rPr>
              <a:t>{Jo / </a:t>
            </a:r>
            <a:r>
              <a:rPr lang="en-US" sz="4300" dirty="0" err="1">
                <a:latin typeface="Preeti" pitchFamily="2" charset="0"/>
              </a:rPr>
              <a:t>clwsf</a:t>
            </a:r>
            <a:r>
              <a:rPr lang="en-US" sz="4300" dirty="0">
                <a:latin typeface="Preeti" pitchFamily="2" charset="0"/>
              </a:rPr>
              <a:t>/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sz="4300" dirty="0" err="1">
                <a:latin typeface="Preeti" pitchFamily="2" charset="0"/>
              </a:rPr>
              <a:t>cWoIfsf</a:t>
            </a:r>
            <a:r>
              <a:rPr lang="en-US" sz="4300" dirty="0">
                <a:latin typeface="Preeti" pitchFamily="2" charset="0"/>
              </a:rPr>
              <a:t>] k/</a:t>
            </a:r>
            <a:r>
              <a:rPr lang="en-US" sz="4300" dirty="0" err="1">
                <a:latin typeface="Preeti" pitchFamily="2" charset="0"/>
              </a:rPr>
              <a:t>fdz</a:t>
            </a:r>
            <a:r>
              <a:rPr lang="en-US" sz="4300" dirty="0">
                <a:latin typeface="Preeti" pitchFamily="2" charset="0"/>
              </a:rPr>
              <a:t>{</a:t>
            </a:r>
            <a:r>
              <a:rPr lang="en-US" sz="4300" dirty="0" err="1">
                <a:latin typeface="Preeti" pitchFamily="2" charset="0"/>
              </a:rPr>
              <a:t>df</a:t>
            </a:r>
            <a:r>
              <a:rPr lang="en-US" sz="4300" dirty="0">
                <a:latin typeface="Preeti" pitchFamily="2" charset="0"/>
              </a:rPr>
              <a:t> </a:t>
            </a:r>
            <a:r>
              <a:rPr lang="en-US" sz="4300" dirty="0" err="1">
                <a:latin typeface="Preeti" pitchFamily="2" charset="0"/>
              </a:rPr>
              <a:t>Ph</a:t>
            </a:r>
            <a:r>
              <a:rPr lang="en-US" sz="4300" dirty="0">
                <a:latin typeface="Preeti" pitchFamily="2" charset="0"/>
              </a:rPr>
              <a:t>]08f </a:t>
            </a:r>
            <a:r>
              <a:rPr lang="en-US" sz="4300" dirty="0" err="1">
                <a:latin typeface="Preeti" pitchFamily="2" charset="0"/>
              </a:rPr>
              <a:t>tof</a:t>
            </a:r>
            <a:r>
              <a:rPr lang="en-US" sz="4300" dirty="0">
                <a:latin typeface="Preeti" pitchFamily="2" charset="0"/>
              </a:rPr>
              <a:t>/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sz="4300" dirty="0">
                <a:latin typeface="Preeti" pitchFamily="2" charset="0"/>
              </a:rPr>
              <a:t>kl/</a:t>
            </a:r>
            <a:r>
              <a:rPr lang="en-US" sz="4300" dirty="0" err="1">
                <a:latin typeface="Preeti" pitchFamily="2" charset="0"/>
              </a:rPr>
              <a:t>ifb</a:t>
            </a:r>
            <a:r>
              <a:rPr lang="en-US" sz="4300" dirty="0">
                <a:latin typeface="Preeti" pitchFamily="2" charset="0"/>
              </a:rPr>
              <a:t>\</a:t>
            </a:r>
            <a:r>
              <a:rPr lang="en-US" sz="4300" dirty="0" err="1">
                <a:latin typeface="Preeti" pitchFamily="2" charset="0"/>
              </a:rPr>
              <a:t>sf</a:t>
            </a:r>
            <a:r>
              <a:rPr lang="en-US" sz="4300" dirty="0">
                <a:latin typeface="Preeti" pitchFamily="2" charset="0"/>
              </a:rPr>
              <a:t>] lg0f{o </a:t>
            </a:r>
            <a:r>
              <a:rPr lang="en-US" sz="4300" dirty="0" err="1">
                <a:latin typeface="Preeti" pitchFamily="2" charset="0"/>
              </a:rPr>
              <a:t>sfof</a:t>
            </a:r>
            <a:r>
              <a:rPr lang="en-US" sz="4300" dirty="0">
                <a:latin typeface="Preeti" pitchFamily="2" charset="0"/>
              </a:rPr>
              <a:t>{</a:t>
            </a:r>
            <a:r>
              <a:rPr lang="en-US" sz="4300" dirty="0" err="1">
                <a:latin typeface="Preeti" pitchFamily="2" charset="0"/>
              </a:rPr>
              <a:t>Gjog</a:t>
            </a:r>
            <a:endParaRPr lang="en-US" sz="4300" dirty="0">
              <a:latin typeface="Preeti" pitchFamily="2" charset="0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en-US" sz="4300" dirty="0" err="1">
                <a:latin typeface="Preeti" pitchFamily="2" charset="0"/>
              </a:rPr>
              <a:t>cGo</a:t>
            </a:r>
            <a:r>
              <a:rPr lang="en-US" sz="4300" dirty="0">
                <a:latin typeface="Preeti" pitchFamily="2" charset="0"/>
              </a:rPr>
              <a:t> </a:t>
            </a:r>
            <a:r>
              <a:rPr lang="en-US" sz="4300" dirty="0" err="1">
                <a:latin typeface="Preeti" pitchFamily="2" charset="0"/>
              </a:rPr>
              <a:t>sfo</a:t>
            </a:r>
            <a:r>
              <a:rPr lang="en-US" sz="4300" dirty="0">
                <a:latin typeface="Preeti" pitchFamily="2" charset="0"/>
              </a:rPr>
              <a:t>{</a:t>
            </a:r>
            <a:br>
              <a:rPr lang="en-US" sz="4300" dirty="0">
                <a:latin typeface="Preeti" pitchFamily="2" charset="0"/>
              </a:rPr>
            </a:br>
            <a:r>
              <a:rPr lang="en-US" sz="4300" dirty="0">
                <a:latin typeface="Preeti" pitchFamily="2" charset="0"/>
              </a:rPr>
              <a:t/>
            </a:r>
            <a:br>
              <a:rPr lang="en-US" sz="4300" dirty="0">
                <a:latin typeface="Preeti" pitchFamily="2" charset="0"/>
              </a:rPr>
            </a:br>
            <a:r>
              <a:rPr lang="en-US" sz="4300" dirty="0">
                <a:latin typeface="Preeti" pitchFamily="2" charset="0"/>
              </a:rPr>
              <a:t/>
            </a:r>
            <a:br>
              <a:rPr lang="en-US" sz="4300" dirty="0">
                <a:latin typeface="Preeti" pitchFamily="2" charset="0"/>
              </a:rPr>
            </a:br>
            <a:endParaRPr lang="en-US" sz="4300" dirty="0">
              <a:latin typeface="Preeti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897751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212437"/>
            <a:ext cx="8596668" cy="635461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1150373" y="572656"/>
            <a:ext cx="11164529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dirty="0">
                <a:latin typeface="Preeti" pitchFamily="2" charset="0"/>
              </a:rPr>
              <a:t>@(= kl/</a:t>
            </a:r>
            <a:r>
              <a:rPr lang="en-US" sz="4800" dirty="0" err="1">
                <a:latin typeface="Preeti" pitchFamily="2" charset="0"/>
              </a:rPr>
              <a:t>ifb</a:t>
            </a:r>
            <a:r>
              <a:rPr lang="en-US" sz="4800" dirty="0">
                <a:latin typeface="Preeti" pitchFamily="2" charset="0"/>
              </a:rPr>
              <a:t>\</a:t>
            </a:r>
            <a:r>
              <a:rPr lang="en-US" sz="4800" dirty="0" err="1">
                <a:latin typeface="Preeti" pitchFamily="2" charset="0"/>
              </a:rPr>
              <a:t>sf</a:t>
            </a:r>
            <a:r>
              <a:rPr lang="en-US" sz="4800" dirty="0">
                <a:latin typeface="Preeti" pitchFamily="2" charset="0"/>
              </a:rPr>
              <a:t>] </a:t>
            </a:r>
            <a:r>
              <a:rPr lang="en-US" sz="4800" dirty="0" err="1">
                <a:latin typeface="Preeti" pitchFamily="2" charset="0"/>
              </a:rPr>
              <a:t>sd</a:t>
            </a:r>
            <a:r>
              <a:rPr lang="en-US" sz="4800" dirty="0">
                <a:latin typeface="Preeti" pitchFamily="2" charset="0"/>
              </a:rPr>
              <a:t>{</a:t>
            </a:r>
            <a:r>
              <a:rPr lang="en-US" sz="4800" dirty="0" err="1">
                <a:latin typeface="Preeti" pitchFamily="2" charset="0"/>
              </a:rPr>
              <a:t>rfl</a:t>
            </a:r>
            <a:r>
              <a:rPr lang="en-US" sz="4800" dirty="0">
                <a:latin typeface="Preeti" pitchFamily="2" charset="0"/>
              </a:rPr>
              <a:t>/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sz="4800" dirty="0">
                <a:latin typeface="Preeti" pitchFamily="2" charset="0"/>
              </a:rPr>
              <a:t> 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ONM </a:t>
            </a:r>
            <a:r>
              <a:rPr lang="en-US" sz="4800" dirty="0" err="1">
                <a:latin typeface="Preeti" pitchFamily="2" charset="0"/>
              </a:rPr>
              <a:t>dGqfnon</a:t>
            </a:r>
            <a:r>
              <a:rPr lang="en-US" sz="4800" dirty="0">
                <a:latin typeface="Preeti" pitchFamily="2" charset="0"/>
              </a:rPr>
              <a:t> :</a:t>
            </a:r>
            <a:r>
              <a:rPr lang="en-US" sz="4800" dirty="0" err="1">
                <a:latin typeface="Preeti" pitchFamily="2" charset="0"/>
              </a:rPr>
              <a:t>jLs</a:t>
            </a:r>
            <a:r>
              <a:rPr lang="en-US" sz="4800" dirty="0">
                <a:latin typeface="Preeti" pitchFamily="2" charset="0"/>
              </a:rPr>
              <a:t>[t u/] </a:t>
            </a:r>
            <a:r>
              <a:rPr lang="en-US" sz="4800" dirty="0" err="1">
                <a:latin typeface="Preeti" pitchFamily="2" charset="0"/>
              </a:rPr>
              <a:t>cg';f</a:t>
            </a:r>
            <a:r>
              <a:rPr lang="en-US" sz="4800" dirty="0">
                <a:latin typeface="Preeti" pitchFamily="2" charset="0"/>
              </a:rPr>
              <a:t>/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sz="4800" dirty="0">
                <a:latin typeface="Preeti" pitchFamily="2" charset="0"/>
              </a:rPr>
              <a:t>cy{</a:t>
            </a:r>
            <a:r>
              <a:rPr lang="en-US" sz="4800" dirty="0" err="1">
                <a:latin typeface="Preeti" pitchFamily="2" charset="0"/>
              </a:rPr>
              <a:t>sf</a:t>
            </a:r>
            <a:r>
              <a:rPr lang="en-US" sz="4800" dirty="0">
                <a:latin typeface="Preeti" pitchFamily="2" charset="0"/>
              </a:rPr>
              <a:t>] :</a:t>
            </a:r>
            <a:r>
              <a:rPr lang="en-US" sz="4800" dirty="0" err="1">
                <a:latin typeface="Preeti" pitchFamily="2" charset="0"/>
              </a:rPr>
              <a:t>jLs</a:t>
            </a:r>
            <a:r>
              <a:rPr lang="en-US" sz="4800" dirty="0">
                <a:latin typeface="Preeti" pitchFamily="2" charset="0"/>
              </a:rPr>
              <a:t>[</a:t>
            </a:r>
            <a:r>
              <a:rPr lang="en-US" sz="4800" dirty="0" err="1">
                <a:latin typeface="Preeti" pitchFamily="2" charset="0"/>
              </a:rPr>
              <a:t>lt</a:t>
            </a:r>
            <a:endParaRPr lang="en-US" sz="4800" dirty="0">
              <a:latin typeface="Preeti" pitchFamily="2" charset="0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en-US" sz="4800" dirty="0">
                <a:latin typeface="Preeti" pitchFamily="2" charset="0"/>
              </a:rPr>
              <a:t>/lhi6«f/</a:t>
            </a:r>
            <a:r>
              <a:rPr lang="en-US" sz="4800" dirty="0" err="1">
                <a:latin typeface="Preeti" pitchFamily="2" charset="0"/>
              </a:rPr>
              <a:t>sf</a:t>
            </a:r>
            <a:r>
              <a:rPr lang="en-US" sz="4800" dirty="0">
                <a:latin typeface="Preeti" pitchFamily="2" charset="0"/>
              </a:rPr>
              <a:t>] /]</a:t>
            </a:r>
            <a:r>
              <a:rPr lang="en-US" sz="4800" dirty="0" err="1">
                <a:latin typeface="Preeti" pitchFamily="2" charset="0"/>
              </a:rPr>
              <a:t>vb</a:t>
            </a:r>
            <a:r>
              <a:rPr lang="en-US" sz="4800" dirty="0">
                <a:latin typeface="Preeti" pitchFamily="2" charset="0"/>
              </a:rPr>
              <a:t>]v / lgoGq0f</a:t>
            </a:r>
          </a:p>
          <a:p>
            <a:r>
              <a:rPr lang="en-US" sz="4800" dirty="0">
                <a:latin typeface="Preeti" pitchFamily="2" charset="0"/>
              </a:rPr>
              <a:t>#)=kl/</a:t>
            </a:r>
            <a:r>
              <a:rPr lang="en-US" sz="4800" dirty="0" err="1">
                <a:latin typeface="Preeti" pitchFamily="2" charset="0"/>
              </a:rPr>
              <a:t>ifb</a:t>
            </a:r>
            <a:r>
              <a:rPr lang="en-US" sz="4800" dirty="0">
                <a:latin typeface="Preeti" pitchFamily="2" charset="0"/>
              </a:rPr>
              <a:t>\</a:t>
            </a:r>
            <a:r>
              <a:rPr lang="en-US" sz="4800" dirty="0" err="1">
                <a:latin typeface="Preeti" pitchFamily="2" charset="0"/>
              </a:rPr>
              <a:t>sf</a:t>
            </a:r>
            <a:r>
              <a:rPr lang="en-US" sz="4800" dirty="0">
                <a:latin typeface="Preeti" pitchFamily="2" charset="0"/>
              </a:rPr>
              <a:t>] </a:t>
            </a:r>
            <a:r>
              <a:rPr lang="en-US" sz="4800" dirty="0" err="1">
                <a:latin typeface="Preeti" pitchFamily="2" charset="0"/>
              </a:rPr>
              <a:t>sf</a:t>
            </a:r>
            <a:r>
              <a:rPr lang="en-US" sz="4800" dirty="0">
                <a:latin typeface="Preeti" pitchFamily="2" charset="0"/>
              </a:rPr>
              <a:t>]if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4800" dirty="0" err="1">
                <a:latin typeface="Preeti" pitchFamily="2" charset="0"/>
              </a:rPr>
              <a:t>ltg</a:t>
            </a:r>
            <a:r>
              <a:rPr lang="en-US" sz="4800" dirty="0">
                <a:latin typeface="Preeti" pitchFamily="2" charset="0"/>
              </a:rPr>
              <a:t> txaf6 </a:t>
            </a:r>
            <a:r>
              <a:rPr lang="en-US" sz="4800" dirty="0" err="1">
                <a:latin typeface="Preeti" pitchFamily="2" charset="0"/>
              </a:rPr>
              <a:t>k|fKt</a:t>
            </a:r>
            <a:r>
              <a:rPr lang="en-US" sz="4800" dirty="0">
                <a:latin typeface="Preeti" pitchFamily="2" charset="0"/>
              </a:rPr>
              <a:t> /</a:t>
            </a:r>
            <a:r>
              <a:rPr lang="en-US" sz="4800" dirty="0" err="1">
                <a:latin typeface="Preeti" pitchFamily="2" charset="0"/>
              </a:rPr>
              <a:t>sd</a:t>
            </a:r>
            <a:endParaRPr lang="en-US" sz="4800" dirty="0">
              <a:latin typeface="Preeti" pitchFamily="2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sz="4800" dirty="0">
                <a:latin typeface="Preeti" pitchFamily="2" charset="0"/>
              </a:rPr>
              <a:t>:</a:t>
            </a:r>
            <a:r>
              <a:rPr lang="en-US" sz="4800" dirty="0" err="1">
                <a:latin typeface="Preeti" pitchFamily="2" charset="0"/>
              </a:rPr>
              <a:t>jb</a:t>
            </a:r>
            <a:r>
              <a:rPr lang="en-US" sz="4800" dirty="0">
                <a:latin typeface="Preeti" pitchFamily="2" charset="0"/>
              </a:rPr>
              <a:t>]</a:t>
            </a:r>
            <a:r>
              <a:rPr lang="en-US" sz="4800" dirty="0" err="1">
                <a:latin typeface="Preeti" pitchFamily="2" charset="0"/>
              </a:rPr>
              <a:t>lz</a:t>
            </a:r>
            <a:r>
              <a:rPr lang="en-US" sz="4800" dirty="0">
                <a:latin typeface="Preeti" pitchFamily="2" charset="0"/>
              </a:rPr>
              <a:t> </a:t>
            </a:r>
            <a:r>
              <a:rPr lang="en-US" sz="4800" dirty="0" err="1">
                <a:latin typeface="Preeti" pitchFamily="2" charset="0"/>
              </a:rPr>
              <a:t>ljb</a:t>
            </a:r>
            <a:r>
              <a:rPr lang="en-US" sz="4800" dirty="0">
                <a:latin typeface="Preeti" pitchFamily="2" charset="0"/>
              </a:rPr>
              <a:t>]</a:t>
            </a:r>
            <a:r>
              <a:rPr lang="en-US" sz="4800" dirty="0" err="1">
                <a:latin typeface="Preeti" pitchFamily="2" charset="0"/>
              </a:rPr>
              <a:t>lz</a:t>
            </a:r>
            <a:r>
              <a:rPr lang="en-US" sz="4800" dirty="0">
                <a:latin typeface="Preeti" pitchFamily="2" charset="0"/>
              </a:rPr>
              <a:t> ;+3;+:yfaf6 </a:t>
            </a:r>
            <a:r>
              <a:rPr lang="en-US" sz="4800" dirty="0" err="1">
                <a:latin typeface="Preeti" pitchFamily="2" charset="0"/>
              </a:rPr>
              <a:t>k|fKt</a:t>
            </a:r>
            <a:r>
              <a:rPr lang="en-US" sz="4800" dirty="0">
                <a:latin typeface="Preeti" pitchFamily="2" charset="0"/>
              </a:rPr>
              <a:t> /</a:t>
            </a:r>
            <a:r>
              <a:rPr lang="en-US" sz="4800" dirty="0" err="1">
                <a:latin typeface="Preeti" pitchFamily="2" charset="0"/>
              </a:rPr>
              <a:t>sd</a:t>
            </a:r>
            <a:endParaRPr lang="en-US" sz="4800" dirty="0">
              <a:latin typeface="Preeti" pitchFamily="2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sz="4800" dirty="0" err="1">
                <a:latin typeface="Preeti" pitchFamily="2" charset="0"/>
              </a:rPr>
              <a:t>Kfl</a:t>
            </a:r>
            <a:r>
              <a:rPr lang="en-US" sz="4800" dirty="0">
                <a:latin typeface="Preeti" pitchFamily="2" charset="0"/>
              </a:rPr>
              <a:t>/</a:t>
            </a:r>
            <a:r>
              <a:rPr lang="en-US" sz="4800" dirty="0" err="1">
                <a:latin typeface="Preeti" pitchFamily="2" charset="0"/>
              </a:rPr>
              <a:t>ifb</a:t>
            </a:r>
            <a:r>
              <a:rPr lang="en-US" sz="4800" dirty="0">
                <a:latin typeface="Preeti" pitchFamily="2" charset="0"/>
              </a:rPr>
              <a:t>\n] </a:t>
            </a:r>
            <a:r>
              <a:rPr lang="en-US" sz="4800" dirty="0" err="1">
                <a:latin typeface="Preeti" pitchFamily="2" charset="0"/>
              </a:rPr>
              <a:t>cfh</a:t>
            </a:r>
            <a:r>
              <a:rPr lang="en-US" sz="4800" dirty="0">
                <a:latin typeface="Preeti" pitchFamily="2" charset="0"/>
              </a:rPr>
              <a:t>{g u/]</a:t>
            </a:r>
            <a:r>
              <a:rPr lang="en-US" sz="4800" dirty="0" err="1">
                <a:latin typeface="Preeti" pitchFamily="2" charset="0"/>
              </a:rPr>
              <a:t>sf</a:t>
            </a:r>
            <a:r>
              <a:rPr lang="en-US" sz="4800" dirty="0">
                <a:latin typeface="Preeti" pitchFamily="2" charset="0"/>
              </a:rPr>
              <a:t>] /</a:t>
            </a:r>
            <a:r>
              <a:rPr lang="en-US" sz="4800" dirty="0" err="1">
                <a:latin typeface="Preeti" pitchFamily="2" charset="0"/>
              </a:rPr>
              <a:t>sd</a:t>
            </a:r>
            <a:endParaRPr lang="en-US" sz="4800" dirty="0">
              <a:latin typeface="Preeti" pitchFamily="2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sz="4800" dirty="0">
              <a:latin typeface="Preeti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34009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671" y="262343"/>
            <a:ext cx="8551330" cy="822036"/>
          </a:xfrm>
        </p:spPr>
        <p:txBody>
          <a:bodyPr>
            <a:normAutofit/>
          </a:bodyPr>
          <a:lstStyle/>
          <a:p>
            <a:r>
              <a:rPr lang="en-US" sz="4000" dirty="0">
                <a:latin typeface="Preeti" pitchFamily="2" charset="0"/>
              </a:rPr>
              <a:t>#!=n]</a:t>
            </a:r>
            <a:r>
              <a:rPr lang="en-US" sz="4000" dirty="0" err="1">
                <a:latin typeface="Preeti" pitchFamily="2" charset="0"/>
              </a:rPr>
              <a:t>vf</a:t>
            </a:r>
            <a:r>
              <a:rPr lang="en-US" sz="4000" dirty="0">
                <a:latin typeface="Preeti" pitchFamily="2" charset="0"/>
              </a:rPr>
              <a:t> kl/If0f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" y="1099129"/>
            <a:ext cx="9827490" cy="5758872"/>
          </a:xfrm>
        </p:spPr>
        <p:txBody>
          <a:bodyPr>
            <a:normAutofit/>
          </a:bodyPr>
          <a:lstStyle/>
          <a:p>
            <a:r>
              <a:rPr lang="en-US" sz="3600" dirty="0">
                <a:latin typeface="Preeti" pitchFamily="2" charset="0"/>
              </a:rPr>
              <a:t>g]</a:t>
            </a:r>
            <a:r>
              <a:rPr lang="en-US" sz="3600" dirty="0" err="1">
                <a:latin typeface="Preeti" pitchFamily="2" charset="0"/>
              </a:rPr>
              <a:t>kfn</a:t>
            </a:r>
            <a:r>
              <a:rPr lang="en-US" sz="3600" dirty="0">
                <a:latin typeface="Preeti" pitchFamily="2" charset="0"/>
              </a:rPr>
              <a:t> ;/</a:t>
            </a:r>
            <a:r>
              <a:rPr lang="en-US" sz="3600" dirty="0" err="1">
                <a:latin typeface="Preeti" pitchFamily="2" charset="0"/>
              </a:rPr>
              <a:t>sf</a:t>
            </a:r>
            <a:r>
              <a:rPr lang="en-US" sz="3600" dirty="0">
                <a:latin typeface="Preeti" pitchFamily="2" charset="0"/>
              </a:rPr>
              <a:t>/n] </a:t>
            </a:r>
            <a:r>
              <a:rPr lang="en-US" sz="3600" dirty="0" err="1">
                <a:latin typeface="Preeti" pitchFamily="2" charset="0"/>
              </a:rPr>
              <a:t>tf</a:t>
            </a:r>
            <a:r>
              <a:rPr lang="en-US" sz="3600" dirty="0">
                <a:latin typeface="Preeti" pitchFamily="2" charset="0"/>
              </a:rPr>
              <a:t>]s]</a:t>
            </a:r>
            <a:r>
              <a:rPr lang="en-US" sz="3600" dirty="0" err="1">
                <a:latin typeface="Preeti" pitchFamily="2" charset="0"/>
              </a:rPr>
              <a:t>sf</a:t>
            </a:r>
            <a:r>
              <a:rPr lang="en-US" sz="3600" dirty="0">
                <a:latin typeface="Preeti" pitchFamily="2" charset="0"/>
              </a:rPr>
              <a:t>] 9fFrfdf</a:t>
            </a:r>
          </a:p>
          <a:p>
            <a:r>
              <a:rPr lang="en-US" sz="3600" dirty="0" err="1">
                <a:latin typeface="Preeti" pitchFamily="2" charset="0"/>
              </a:rPr>
              <a:t>cfGtl</a:t>
            </a:r>
            <a:r>
              <a:rPr lang="en-US" sz="3600" dirty="0">
                <a:latin typeface="Preeti" pitchFamily="2" charset="0"/>
              </a:rPr>
              <a:t>/s n]</a:t>
            </a:r>
            <a:r>
              <a:rPr lang="en-US" sz="3600" dirty="0" err="1">
                <a:latin typeface="Preeti" pitchFamily="2" charset="0"/>
              </a:rPr>
              <a:t>vfkl</a:t>
            </a:r>
            <a:r>
              <a:rPr lang="en-US" sz="3600" dirty="0">
                <a:latin typeface="Preeti" pitchFamily="2" charset="0"/>
              </a:rPr>
              <a:t>/If0f kl/</a:t>
            </a:r>
            <a:r>
              <a:rPr lang="en-US" sz="3600" dirty="0" err="1">
                <a:latin typeface="Preeti" pitchFamily="2" charset="0"/>
              </a:rPr>
              <a:t>ifb</a:t>
            </a:r>
            <a:r>
              <a:rPr lang="en-US" sz="3600" dirty="0">
                <a:latin typeface="Preeti" pitchFamily="2" charset="0"/>
              </a:rPr>
              <a:t>\n] </a:t>
            </a:r>
            <a:r>
              <a:rPr lang="en-US" sz="3600" dirty="0" err="1">
                <a:latin typeface="Preeti" pitchFamily="2" charset="0"/>
              </a:rPr>
              <a:t>tf</a:t>
            </a:r>
            <a:r>
              <a:rPr lang="en-US" sz="3600" dirty="0">
                <a:latin typeface="Preeti" pitchFamily="2" charset="0"/>
              </a:rPr>
              <a:t>]s]</a:t>
            </a:r>
            <a:r>
              <a:rPr lang="en-US" sz="3600" dirty="0" err="1">
                <a:latin typeface="Preeti" pitchFamily="2" charset="0"/>
              </a:rPr>
              <a:t>sf</a:t>
            </a:r>
            <a:r>
              <a:rPr lang="en-US" sz="3600" dirty="0">
                <a:latin typeface="Preeti" pitchFamily="2" charset="0"/>
              </a:rPr>
              <a:t>]</a:t>
            </a:r>
          </a:p>
          <a:p>
            <a:r>
              <a:rPr lang="en-US" sz="3600" dirty="0" err="1">
                <a:latin typeface="Preeti" pitchFamily="2" charset="0"/>
              </a:rPr>
              <a:t>clGtd</a:t>
            </a:r>
            <a:r>
              <a:rPr lang="en-US" sz="3600" dirty="0">
                <a:latin typeface="Preeti" pitchFamily="2" charset="0"/>
              </a:rPr>
              <a:t> n]</a:t>
            </a:r>
            <a:r>
              <a:rPr lang="en-US" sz="3600" dirty="0" err="1">
                <a:latin typeface="Preeti" pitchFamily="2" charset="0"/>
              </a:rPr>
              <a:t>vf</a:t>
            </a:r>
            <a:r>
              <a:rPr lang="en-US" sz="3600" dirty="0">
                <a:latin typeface="Preeti" pitchFamily="2" charset="0"/>
              </a:rPr>
              <a:t> kl/If0f </a:t>
            </a:r>
            <a:r>
              <a:rPr lang="en-US" sz="3600" dirty="0" err="1">
                <a:latin typeface="Preeti" pitchFamily="2" charset="0"/>
              </a:rPr>
              <a:t>dxfn</a:t>
            </a:r>
            <a:r>
              <a:rPr lang="en-US" sz="3600" dirty="0">
                <a:latin typeface="Preeti" pitchFamily="2" charset="0"/>
              </a:rPr>
              <a:t>]</a:t>
            </a:r>
            <a:r>
              <a:rPr lang="en-US" sz="3600" dirty="0" err="1">
                <a:latin typeface="Preeti" pitchFamily="2" charset="0"/>
              </a:rPr>
              <a:t>vf</a:t>
            </a:r>
            <a:r>
              <a:rPr lang="en-US" sz="3600" dirty="0">
                <a:latin typeface="Preeti" pitchFamily="2" charset="0"/>
              </a:rPr>
              <a:t> kl/Ifs</a:t>
            </a:r>
          </a:p>
          <a:p>
            <a:pPr marL="0" indent="0" algn="ctr">
              <a:buNone/>
            </a:pPr>
            <a:r>
              <a:rPr lang="en-US" sz="3600" dirty="0" err="1">
                <a:solidFill>
                  <a:srgbClr val="FF0000"/>
                </a:solidFill>
                <a:latin typeface="Preeti" pitchFamily="2" charset="0"/>
              </a:rPr>
              <a:t>Kfl</a:t>
            </a:r>
            <a:r>
              <a:rPr lang="en-US" sz="3600" dirty="0">
                <a:solidFill>
                  <a:srgbClr val="FF0000"/>
                </a:solidFill>
                <a:latin typeface="Preeti" pitchFamily="2" charset="0"/>
              </a:rPr>
              <a:t>/R5]b &amp;</a:t>
            </a:r>
          </a:p>
          <a:p>
            <a:pPr marL="0" indent="0" algn="ctr">
              <a:buNone/>
            </a:pPr>
            <a:r>
              <a:rPr lang="en-US" sz="4400" dirty="0">
                <a:solidFill>
                  <a:srgbClr val="FF0000"/>
                </a:solidFill>
                <a:latin typeface="Preeti" pitchFamily="2" charset="0"/>
              </a:rPr>
              <a:t>s;'/ / ;</a:t>
            </a:r>
            <a:r>
              <a:rPr lang="en-US" sz="4400" dirty="0" err="1">
                <a:solidFill>
                  <a:srgbClr val="FF0000"/>
                </a:solidFill>
                <a:latin typeface="Preeti" pitchFamily="2" charset="0"/>
              </a:rPr>
              <a:t>hfo</a:t>
            </a:r>
            <a:endParaRPr lang="en-US" sz="4400" dirty="0">
              <a:solidFill>
                <a:srgbClr val="FF0000"/>
              </a:solidFill>
              <a:latin typeface="Preeti" pitchFamily="2" charset="0"/>
            </a:endParaRPr>
          </a:p>
          <a:p>
            <a:pPr marL="0" indent="0">
              <a:buNone/>
            </a:pPr>
            <a:r>
              <a:rPr lang="en-US" sz="4000" dirty="0">
                <a:latin typeface="Preeti" pitchFamily="2" charset="0"/>
              </a:rPr>
              <a:t>#@=s;'/ u/]sf] </a:t>
            </a:r>
            <a:r>
              <a:rPr lang="en-US" sz="4000" dirty="0" err="1">
                <a:latin typeface="Preeti" pitchFamily="2" charset="0"/>
              </a:rPr>
              <a:t>dflgg</a:t>
            </a:r>
            <a:r>
              <a:rPr lang="en-US" sz="4000" dirty="0">
                <a:latin typeface="Preeti" pitchFamily="2" charset="0"/>
              </a:rPr>
              <a:t>] </a:t>
            </a:r>
            <a:r>
              <a:rPr lang="en-US" sz="4000" dirty="0" err="1">
                <a:latin typeface="Preeti" pitchFamily="2" charset="0"/>
              </a:rPr>
              <a:t>btf</a:t>
            </a:r>
            <a:r>
              <a:rPr lang="en-US" sz="4000" dirty="0">
                <a:latin typeface="Preeti" pitchFamily="2" charset="0"/>
              </a:rPr>
              <a:t>{ </a:t>
            </a:r>
            <a:r>
              <a:rPr lang="en-US" sz="4000" dirty="0" err="1">
                <a:latin typeface="Preeti" pitchFamily="2" charset="0"/>
              </a:rPr>
              <a:t>gu</a:t>
            </a:r>
            <a:r>
              <a:rPr lang="en-US" sz="4000" dirty="0">
                <a:latin typeface="Preeti" pitchFamily="2" charset="0"/>
              </a:rPr>
              <a:t>/</a:t>
            </a:r>
            <a:r>
              <a:rPr lang="en-US" sz="4000" dirty="0" err="1">
                <a:latin typeface="Preeti" pitchFamily="2" charset="0"/>
              </a:rPr>
              <a:t>fO</a:t>
            </a:r>
            <a:r>
              <a:rPr lang="en-US" sz="4000" dirty="0">
                <a:latin typeface="Preeti" pitchFamily="2" charset="0"/>
              </a:rPr>
              <a:t> </a:t>
            </a:r>
            <a:r>
              <a:rPr lang="en-US" sz="4000" dirty="0" err="1">
                <a:latin typeface="Preeti" pitchFamily="2" charset="0"/>
              </a:rPr>
              <a:t>Joj;fo</a:t>
            </a:r>
            <a:r>
              <a:rPr lang="en-US" sz="4000" dirty="0">
                <a:latin typeface="Preeti" pitchFamily="2" charset="0"/>
              </a:rPr>
              <a:t> u/]</a:t>
            </a:r>
            <a:r>
              <a:rPr lang="en-US" sz="4000" dirty="0" err="1">
                <a:latin typeface="Preeti" pitchFamily="2" charset="0"/>
              </a:rPr>
              <a:t>df</a:t>
            </a:r>
            <a:endParaRPr lang="en-US" sz="4000" dirty="0">
              <a:latin typeface="Preeti" pitchFamily="2" charset="0"/>
            </a:endParaRPr>
          </a:p>
          <a:p>
            <a:pPr marL="0" indent="0">
              <a:buNone/>
            </a:pPr>
            <a:r>
              <a:rPr lang="en-US" sz="4000" dirty="0">
                <a:latin typeface="Preeti" pitchFamily="2" charset="0"/>
              </a:rPr>
              <a:t>##= </a:t>
            </a:r>
            <a:r>
              <a:rPr lang="en-US" sz="4000" dirty="0" err="1">
                <a:latin typeface="Preeti" pitchFamily="2" charset="0"/>
              </a:rPr>
              <a:t>btf</a:t>
            </a:r>
            <a:r>
              <a:rPr lang="en-US" sz="4000" dirty="0">
                <a:latin typeface="Preeti" pitchFamily="2" charset="0"/>
              </a:rPr>
              <a:t>{ </a:t>
            </a:r>
            <a:r>
              <a:rPr lang="en-US" sz="4000" dirty="0" err="1">
                <a:latin typeface="Preeti" pitchFamily="2" charset="0"/>
              </a:rPr>
              <a:t>gu</a:t>
            </a:r>
            <a:r>
              <a:rPr lang="en-US" sz="4000" dirty="0">
                <a:latin typeface="Preeti" pitchFamily="2" charset="0"/>
              </a:rPr>
              <a:t>/</a:t>
            </a:r>
            <a:r>
              <a:rPr lang="en-US" sz="4000" dirty="0" err="1">
                <a:latin typeface="Preeti" pitchFamily="2" charset="0"/>
              </a:rPr>
              <a:t>fPdf</a:t>
            </a:r>
            <a:r>
              <a:rPr lang="en-US" sz="4000" dirty="0">
                <a:latin typeface="Preeti" pitchFamily="2" charset="0"/>
              </a:rPr>
              <a:t> %) </a:t>
            </a:r>
            <a:r>
              <a:rPr lang="en-US" sz="4000" dirty="0" err="1">
                <a:latin typeface="Preeti" pitchFamily="2" charset="0"/>
              </a:rPr>
              <a:t>xhf</a:t>
            </a:r>
            <a:r>
              <a:rPr lang="en-US" sz="4000" dirty="0">
                <a:latin typeface="Preeti" pitchFamily="2" charset="0"/>
              </a:rPr>
              <a:t>/ ^ </a:t>
            </a:r>
            <a:r>
              <a:rPr lang="en-US" sz="4000" dirty="0" err="1">
                <a:latin typeface="Preeti" pitchFamily="2" charset="0"/>
              </a:rPr>
              <a:t>dlxgf</a:t>
            </a:r>
            <a:r>
              <a:rPr lang="en-US" sz="4000" dirty="0">
                <a:latin typeface="Preeti" pitchFamily="2" charset="0"/>
              </a:rPr>
              <a:t> s}b Ps </a:t>
            </a:r>
            <a:r>
              <a:rPr lang="en-US" sz="4000" dirty="0" err="1">
                <a:latin typeface="Preeti" pitchFamily="2" charset="0"/>
              </a:rPr>
              <a:t>jf</a:t>
            </a:r>
            <a:r>
              <a:rPr lang="en-US" sz="4000" dirty="0">
                <a:latin typeface="Preeti" pitchFamily="2" charset="0"/>
              </a:rPr>
              <a:t> </a:t>
            </a:r>
            <a:r>
              <a:rPr lang="en-US" sz="4000" dirty="0" err="1">
                <a:latin typeface="Preeti" pitchFamily="2" charset="0"/>
              </a:rPr>
              <a:t>b'j</a:t>
            </a:r>
            <a:r>
              <a:rPr lang="en-US" sz="4000" dirty="0">
                <a:latin typeface="Preeti" pitchFamily="2" charset="0"/>
              </a:rPr>
              <a:t>}</a:t>
            </a:r>
          </a:p>
          <a:p>
            <a:pPr marL="0" indent="0">
              <a:buNone/>
            </a:pPr>
            <a:r>
              <a:rPr lang="en-US" sz="4000" dirty="0" err="1">
                <a:latin typeface="Preeti" pitchFamily="2" charset="0"/>
              </a:rPr>
              <a:t>cGo</a:t>
            </a:r>
            <a:r>
              <a:rPr lang="en-US" sz="4000" dirty="0">
                <a:latin typeface="Preeti" pitchFamily="2" charset="0"/>
              </a:rPr>
              <a:t> </a:t>
            </a:r>
            <a:r>
              <a:rPr lang="en-US" sz="4000" dirty="0" err="1">
                <a:latin typeface="Preeti" pitchFamily="2" charset="0"/>
              </a:rPr>
              <a:t>eP</a:t>
            </a:r>
            <a:r>
              <a:rPr lang="en-US" sz="4000" dirty="0">
                <a:latin typeface="Preeti" pitchFamily="2" charset="0"/>
              </a:rPr>
              <a:t> #) </a:t>
            </a:r>
            <a:r>
              <a:rPr lang="en-US" sz="4000" dirty="0" err="1">
                <a:latin typeface="Preeti" pitchFamily="2" charset="0"/>
              </a:rPr>
              <a:t>xhf</a:t>
            </a:r>
            <a:r>
              <a:rPr lang="en-US" sz="4000" dirty="0">
                <a:latin typeface="Preeti" pitchFamily="2" charset="0"/>
              </a:rPr>
              <a:t>/</a:t>
            </a:r>
          </a:p>
          <a:p>
            <a:pPr marL="0" indent="0">
              <a:buNone/>
            </a:pPr>
            <a:endParaRPr lang="en-US" sz="4000" dirty="0">
              <a:solidFill>
                <a:srgbClr val="FF0000"/>
              </a:solidFill>
              <a:latin typeface="Preeti" pitchFamily="2" charset="0"/>
            </a:endParaRPr>
          </a:p>
          <a:p>
            <a:endParaRPr lang="en-US" sz="4000" dirty="0">
              <a:latin typeface="Preeti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445715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73891"/>
            <a:ext cx="8596668" cy="748145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C00000"/>
                </a:solidFill>
                <a:latin typeface="Preeti" pitchFamily="2" charset="0"/>
              </a:rPr>
              <a:t>kl/R5]b * </a:t>
            </a:r>
            <a:r>
              <a:rPr lang="en-US" dirty="0" err="1">
                <a:solidFill>
                  <a:srgbClr val="C00000"/>
                </a:solidFill>
                <a:latin typeface="Preeti" pitchFamily="2" charset="0"/>
              </a:rPr>
              <a:t>ljljw</a:t>
            </a:r>
            <a:endParaRPr lang="en-US" dirty="0">
              <a:solidFill>
                <a:srgbClr val="C00000"/>
              </a:solidFill>
              <a:latin typeface="Preeti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46545"/>
            <a:ext cx="10476345" cy="576349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3800" dirty="0">
                <a:latin typeface="Preeti" pitchFamily="2" charset="0"/>
              </a:rPr>
              <a:t>#$= d'4fsf] cg';</a:t>
            </a:r>
            <a:r>
              <a:rPr lang="en-US" sz="3800" dirty="0" err="1">
                <a:latin typeface="Preeti" pitchFamily="2" charset="0"/>
              </a:rPr>
              <a:t>Gwfg</a:t>
            </a:r>
            <a:r>
              <a:rPr lang="en-US" sz="3800" dirty="0">
                <a:latin typeface="Preeti" pitchFamily="2" charset="0"/>
              </a:rPr>
              <a:t> / </a:t>
            </a:r>
            <a:r>
              <a:rPr lang="en-US" sz="3800" dirty="0" err="1">
                <a:latin typeface="Preeti" pitchFamily="2" charset="0"/>
              </a:rPr>
              <a:t>bfo</a:t>
            </a:r>
            <a:r>
              <a:rPr lang="en-US" sz="3800" dirty="0">
                <a:latin typeface="Preeti" pitchFamily="2" charset="0"/>
              </a:rPr>
              <a:t>/L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3800" dirty="0">
                <a:latin typeface="Preeti" pitchFamily="2" charset="0"/>
              </a:rPr>
              <a:t>cg';</a:t>
            </a:r>
            <a:r>
              <a:rPr lang="en-US" sz="3800" dirty="0" err="1">
                <a:latin typeface="Preeti" pitchFamily="2" charset="0"/>
              </a:rPr>
              <a:t>Gwfg</a:t>
            </a:r>
            <a:r>
              <a:rPr lang="en-US" sz="3800" dirty="0">
                <a:latin typeface="Preeti" pitchFamily="2" charset="0"/>
              </a:rPr>
              <a:t> </a:t>
            </a:r>
            <a:r>
              <a:rPr lang="en-US" sz="3800" dirty="0" err="1">
                <a:latin typeface="Preeti" pitchFamily="2" charset="0"/>
              </a:rPr>
              <a:t>clws</a:t>
            </a:r>
            <a:r>
              <a:rPr lang="en-US" sz="3800" dirty="0">
                <a:latin typeface="Preeti" pitchFamily="2" charset="0"/>
              </a:rPr>
              <a:t>[t :t/af6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3800" dirty="0">
                <a:latin typeface="Preeti" pitchFamily="2" charset="0"/>
              </a:rPr>
              <a:t>d'4f ;/</a:t>
            </a:r>
            <a:r>
              <a:rPr lang="en-US" sz="3800" dirty="0" err="1">
                <a:latin typeface="Preeti" pitchFamily="2" charset="0"/>
              </a:rPr>
              <a:t>sfl</a:t>
            </a:r>
            <a:r>
              <a:rPr lang="en-US" sz="3800" dirty="0">
                <a:latin typeface="Preeti" pitchFamily="2" charset="0"/>
              </a:rPr>
              <a:t>/ </a:t>
            </a:r>
            <a:r>
              <a:rPr lang="en-US" sz="3800" dirty="0" err="1">
                <a:latin typeface="Preeti" pitchFamily="2" charset="0"/>
              </a:rPr>
              <a:t>jlsnn</a:t>
            </a:r>
            <a:r>
              <a:rPr lang="en-US" sz="3800" dirty="0">
                <a:latin typeface="Preeti" pitchFamily="2" charset="0"/>
              </a:rPr>
              <a:t>] </a:t>
            </a:r>
            <a:r>
              <a:rPr lang="en-US" sz="3800" dirty="0" err="1">
                <a:latin typeface="Preeti" pitchFamily="2" charset="0"/>
              </a:rPr>
              <a:t>bfo</a:t>
            </a:r>
            <a:r>
              <a:rPr lang="en-US" sz="3800" dirty="0">
                <a:latin typeface="Preeti" pitchFamily="2" charset="0"/>
              </a:rPr>
              <a:t>/ </a:t>
            </a:r>
            <a:r>
              <a:rPr lang="en-US" sz="3800" dirty="0" err="1">
                <a:latin typeface="Preeti" pitchFamily="2" charset="0"/>
              </a:rPr>
              <a:t>ug</a:t>
            </a:r>
            <a:r>
              <a:rPr lang="en-US" sz="3800" dirty="0">
                <a:latin typeface="Preeti" pitchFamily="2" charset="0"/>
              </a:rPr>
              <a:t>]{</a:t>
            </a:r>
          </a:p>
          <a:p>
            <a:pPr marL="0" indent="0">
              <a:buNone/>
            </a:pPr>
            <a:r>
              <a:rPr lang="en-US" sz="3800" dirty="0">
                <a:latin typeface="Preeti" pitchFamily="2" charset="0"/>
              </a:rPr>
              <a:t>#%=g]</a:t>
            </a:r>
            <a:r>
              <a:rPr lang="en-US" sz="3800" dirty="0" err="1">
                <a:latin typeface="Preeti" pitchFamily="2" charset="0"/>
              </a:rPr>
              <a:t>kfn</a:t>
            </a:r>
            <a:r>
              <a:rPr lang="en-US" sz="3800" dirty="0">
                <a:latin typeface="Preeti" pitchFamily="2" charset="0"/>
              </a:rPr>
              <a:t> ;/sf/ </a:t>
            </a:r>
            <a:r>
              <a:rPr lang="en-US" sz="3800" dirty="0" err="1">
                <a:latin typeface="Preeti" pitchFamily="2" charset="0"/>
              </a:rPr>
              <a:t>jflb</a:t>
            </a:r>
            <a:r>
              <a:rPr lang="en-US" sz="3800" dirty="0">
                <a:latin typeface="Preeti" pitchFamily="2" charset="0"/>
              </a:rPr>
              <a:t> </a:t>
            </a:r>
            <a:r>
              <a:rPr lang="en-US" sz="3800" dirty="0" err="1">
                <a:latin typeface="Preeti" pitchFamily="2" charset="0"/>
              </a:rPr>
              <a:t>x'g</a:t>
            </a:r>
            <a:r>
              <a:rPr lang="en-US" sz="3800" dirty="0">
                <a:latin typeface="Preeti" pitchFamily="2" charset="0"/>
              </a:rPr>
              <a:t>]</a:t>
            </a:r>
          </a:p>
          <a:p>
            <a:pPr marL="0" indent="0">
              <a:buNone/>
            </a:pPr>
            <a:r>
              <a:rPr lang="en-US" sz="3800" dirty="0">
                <a:latin typeface="Preeti" pitchFamily="2" charset="0"/>
              </a:rPr>
              <a:t>#^=kl/</a:t>
            </a:r>
            <a:r>
              <a:rPr lang="en-US" sz="3800" dirty="0" err="1">
                <a:latin typeface="Preeti" pitchFamily="2" charset="0"/>
              </a:rPr>
              <a:t>ifb</a:t>
            </a:r>
            <a:r>
              <a:rPr lang="en-US" sz="3800" dirty="0">
                <a:latin typeface="Preeti" pitchFamily="2" charset="0"/>
              </a:rPr>
              <a:t>\</a:t>
            </a:r>
            <a:r>
              <a:rPr lang="en-US" sz="3800" dirty="0" err="1">
                <a:latin typeface="Preeti" pitchFamily="2" charset="0"/>
              </a:rPr>
              <a:t>sf</a:t>
            </a:r>
            <a:r>
              <a:rPr lang="en-US" sz="3800" dirty="0">
                <a:latin typeface="Preeti" pitchFamily="2" charset="0"/>
              </a:rPr>
              <a:t>] lj36g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3800" dirty="0">
                <a:latin typeface="Preeti" pitchFamily="2" charset="0"/>
              </a:rPr>
              <a:t>Jfl9 </a:t>
            </a:r>
            <a:r>
              <a:rPr lang="en-US" sz="3800" dirty="0" err="1">
                <a:latin typeface="Preeti" pitchFamily="2" charset="0"/>
              </a:rPr>
              <a:t>clwsf</a:t>
            </a:r>
            <a:r>
              <a:rPr lang="en-US" sz="3800" dirty="0">
                <a:latin typeface="Preeti" pitchFamily="2" charset="0"/>
              </a:rPr>
              <a:t>/ </a:t>
            </a:r>
            <a:r>
              <a:rPr lang="en-US" sz="3800" dirty="0" err="1">
                <a:latin typeface="Preeti" pitchFamily="2" charset="0"/>
              </a:rPr>
              <a:t>k|of</a:t>
            </a:r>
            <a:r>
              <a:rPr lang="en-US" sz="3800" dirty="0">
                <a:latin typeface="Preeti" pitchFamily="2" charset="0"/>
              </a:rPr>
              <a:t>]u u/]</a:t>
            </a:r>
            <a:r>
              <a:rPr lang="en-US" sz="3800" dirty="0" err="1">
                <a:latin typeface="Preeti" pitchFamily="2" charset="0"/>
              </a:rPr>
              <a:t>df</a:t>
            </a:r>
            <a:endParaRPr lang="en-US" sz="3800" dirty="0">
              <a:latin typeface="Preeti" pitchFamily="2" charset="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en-US" sz="3800" dirty="0" err="1">
                <a:latin typeface="Preeti" pitchFamily="2" charset="0"/>
              </a:rPr>
              <a:t>st</a:t>
            </a:r>
            <a:r>
              <a:rPr lang="en-US" sz="3800" dirty="0">
                <a:latin typeface="Preeti" pitchFamily="2" charset="0"/>
              </a:rPr>
              <a:t>{Jo </a:t>
            </a:r>
            <a:r>
              <a:rPr lang="en-US" sz="3800" dirty="0" err="1">
                <a:latin typeface="Preeti" pitchFamily="2" charset="0"/>
              </a:rPr>
              <a:t>kfngf</a:t>
            </a:r>
            <a:r>
              <a:rPr lang="en-US" sz="3800" dirty="0">
                <a:latin typeface="Preeti" pitchFamily="2" charset="0"/>
              </a:rPr>
              <a:t> </a:t>
            </a:r>
            <a:r>
              <a:rPr lang="en-US" sz="3800" dirty="0" err="1">
                <a:latin typeface="Preeti" pitchFamily="2" charset="0"/>
              </a:rPr>
              <a:t>gu</a:t>
            </a:r>
            <a:r>
              <a:rPr lang="en-US" sz="3800" dirty="0">
                <a:latin typeface="Preeti" pitchFamily="2" charset="0"/>
              </a:rPr>
              <a:t>/]</a:t>
            </a:r>
            <a:r>
              <a:rPr lang="en-US" sz="3800" dirty="0" err="1">
                <a:latin typeface="Preeti" pitchFamily="2" charset="0"/>
              </a:rPr>
              <a:t>df</a:t>
            </a:r>
            <a:endParaRPr lang="en-US" sz="3800" dirty="0">
              <a:latin typeface="Preeti" pitchFamily="2" charset="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en-US" sz="3800" dirty="0">
                <a:latin typeface="Preeti" pitchFamily="2" charset="0"/>
              </a:rPr>
              <a:t>;</a:t>
            </a:r>
            <a:r>
              <a:rPr lang="en-US" sz="3800" dirty="0" err="1">
                <a:latin typeface="Preeti" pitchFamily="2" charset="0"/>
              </a:rPr>
              <a:t>Rofpg</a:t>
            </a:r>
            <a:r>
              <a:rPr lang="en-US" sz="3800" dirty="0">
                <a:latin typeface="Preeti" pitchFamily="2" charset="0"/>
              </a:rPr>
              <a:t>] </a:t>
            </a:r>
            <a:r>
              <a:rPr lang="en-US" sz="3800" dirty="0" err="1">
                <a:latin typeface="Preeti" pitchFamily="2" charset="0"/>
              </a:rPr>
              <a:t>df</a:t>
            </a:r>
            <a:r>
              <a:rPr lang="en-US" sz="3800" dirty="0">
                <a:latin typeface="Preeti" pitchFamily="2" charset="0"/>
              </a:rPr>
              <a:t>}sf </a:t>
            </a:r>
            <a:r>
              <a:rPr lang="en-US" sz="3800" dirty="0" err="1">
                <a:latin typeface="Preeti" pitchFamily="2" charset="0"/>
              </a:rPr>
              <a:t>lbg</a:t>
            </a:r>
            <a:r>
              <a:rPr lang="en-US" sz="3800" dirty="0">
                <a:latin typeface="Preeti" pitchFamily="2" charset="0"/>
              </a:rPr>
              <a:t>' kg]{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3800" dirty="0">
                <a:latin typeface="Preeti" pitchFamily="2" charset="0"/>
              </a:rPr>
              <a:t>lj36gsf] ^ </a:t>
            </a:r>
            <a:r>
              <a:rPr lang="en-US" sz="3800" dirty="0" err="1">
                <a:latin typeface="Preeti" pitchFamily="2" charset="0"/>
              </a:rPr>
              <a:t>dlxgfdf</a:t>
            </a:r>
            <a:r>
              <a:rPr lang="en-US" sz="3800" dirty="0">
                <a:latin typeface="Preeti" pitchFamily="2" charset="0"/>
              </a:rPr>
              <a:t> u7g </a:t>
            </a:r>
            <a:r>
              <a:rPr lang="en-US" sz="3800" dirty="0" err="1">
                <a:latin typeface="Preeti" pitchFamily="2" charset="0"/>
              </a:rPr>
              <a:t>ug</a:t>
            </a:r>
            <a:r>
              <a:rPr lang="en-US" sz="3800" dirty="0">
                <a:latin typeface="Preeti" pitchFamily="2" charset="0"/>
              </a:rPr>
              <a:t>' kg]{</a:t>
            </a:r>
          </a:p>
        </p:txBody>
      </p:sp>
    </p:spTree>
    <p:extLst>
      <p:ext uri="{BB962C8B-B14F-4D97-AF65-F5344CB8AC3E}">
        <p14:creationId xmlns:p14="http://schemas.microsoft.com/office/powerpoint/2010/main" val="211765493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7018" y="193965"/>
            <a:ext cx="10612582" cy="584739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4000" dirty="0">
                <a:latin typeface="Preeti" pitchFamily="2" charset="0"/>
              </a:rPr>
              <a:t>#&amp;= ;</a:t>
            </a:r>
            <a:r>
              <a:rPr lang="en-US" sz="4000" dirty="0" err="1">
                <a:latin typeface="Preeti" pitchFamily="2" charset="0"/>
              </a:rPr>
              <a:t>ldlt</a:t>
            </a:r>
            <a:r>
              <a:rPr lang="en-US" sz="4000" dirty="0">
                <a:latin typeface="Preeti" pitchFamily="2" charset="0"/>
              </a:rPr>
              <a:t> </a:t>
            </a:r>
            <a:r>
              <a:rPr lang="en-US" sz="4000" dirty="0" err="1">
                <a:latin typeface="Preeti" pitchFamily="2" charset="0"/>
              </a:rPr>
              <a:t>ljifout</a:t>
            </a:r>
            <a:r>
              <a:rPr lang="en-US" sz="4000" dirty="0">
                <a:latin typeface="Preeti" pitchFamily="2" charset="0"/>
              </a:rPr>
              <a:t> ;</a:t>
            </a:r>
            <a:r>
              <a:rPr lang="en-US" sz="4000" dirty="0" err="1">
                <a:latin typeface="Preeti" pitchFamily="2" charset="0"/>
              </a:rPr>
              <a:t>ldlt</a:t>
            </a:r>
            <a:r>
              <a:rPr lang="en-US" sz="4000" dirty="0">
                <a:latin typeface="Preeti" pitchFamily="2" charset="0"/>
              </a:rPr>
              <a:t> u7g </a:t>
            </a:r>
            <a:r>
              <a:rPr lang="en-US" sz="4000" dirty="0" err="1">
                <a:latin typeface="Preeti" pitchFamily="2" charset="0"/>
              </a:rPr>
              <a:t>ug</a:t>
            </a:r>
            <a:r>
              <a:rPr lang="en-US" sz="4000" dirty="0">
                <a:latin typeface="Preeti" pitchFamily="2" charset="0"/>
              </a:rPr>
              <a:t>{ ;Sg]</a:t>
            </a:r>
          </a:p>
          <a:p>
            <a:pPr marL="0" indent="0">
              <a:buNone/>
            </a:pPr>
            <a:r>
              <a:rPr lang="en-US" sz="4000" dirty="0">
                <a:latin typeface="Preeti" pitchFamily="2" charset="0"/>
              </a:rPr>
              <a:t>#*=</a:t>
            </a:r>
            <a:r>
              <a:rPr lang="en-US" sz="4000" dirty="0" err="1">
                <a:latin typeface="Preeti" pitchFamily="2" charset="0"/>
              </a:rPr>
              <a:t>clwsf</a:t>
            </a:r>
            <a:r>
              <a:rPr lang="en-US" sz="4000" dirty="0">
                <a:latin typeface="Preeti" pitchFamily="2" charset="0"/>
              </a:rPr>
              <a:t>/ </a:t>
            </a:r>
            <a:r>
              <a:rPr lang="en-US" sz="4000" dirty="0" err="1">
                <a:latin typeface="Preeti" pitchFamily="2" charset="0"/>
              </a:rPr>
              <a:t>k|ltof</a:t>
            </a:r>
            <a:r>
              <a:rPr lang="en-US" sz="4000" dirty="0">
                <a:latin typeface="Preeti" pitchFamily="2" charset="0"/>
              </a:rPr>
              <a:t>]hg </a:t>
            </a:r>
            <a:r>
              <a:rPr lang="en-US" sz="4000" dirty="0" err="1">
                <a:latin typeface="Preeti" pitchFamily="2" charset="0"/>
              </a:rPr>
              <a:t>cWoIf</a:t>
            </a:r>
            <a:r>
              <a:rPr lang="en-US" sz="4000" dirty="0">
                <a:latin typeface="Preeti" pitchFamily="2" charset="0"/>
              </a:rPr>
              <a:t> </a:t>
            </a:r>
            <a:r>
              <a:rPr lang="en-US" sz="4000" dirty="0" err="1">
                <a:latin typeface="Preeti" pitchFamily="2" charset="0"/>
              </a:rPr>
              <a:t>pkfWoIf</a:t>
            </a:r>
            <a:r>
              <a:rPr lang="en-US" sz="4000" dirty="0">
                <a:latin typeface="Preeti" pitchFamily="2" charset="0"/>
              </a:rPr>
              <a:t> ;</a:t>
            </a:r>
            <a:r>
              <a:rPr lang="en-US" sz="4000" dirty="0" err="1">
                <a:latin typeface="Preeti" pitchFamily="2" charset="0"/>
              </a:rPr>
              <a:t>b:onfO</a:t>
            </a:r>
            <a:r>
              <a:rPr lang="en-US" sz="4000" dirty="0">
                <a:latin typeface="Preeti" pitchFamily="2" charset="0"/>
              </a:rPr>
              <a:t> </a:t>
            </a:r>
            <a:r>
              <a:rPr lang="en-US" sz="4000" dirty="0" err="1">
                <a:latin typeface="Preeti" pitchFamily="2" charset="0"/>
              </a:rPr>
              <a:t>k|ltof</a:t>
            </a:r>
            <a:r>
              <a:rPr lang="en-US" sz="4000" dirty="0">
                <a:latin typeface="Preeti" pitchFamily="2" charset="0"/>
              </a:rPr>
              <a:t>]hg </a:t>
            </a:r>
            <a:r>
              <a:rPr lang="en-US" sz="4000" dirty="0" err="1">
                <a:latin typeface="Preeti" pitchFamily="2" charset="0"/>
              </a:rPr>
              <a:t>ug</a:t>
            </a:r>
            <a:r>
              <a:rPr lang="en-US" sz="4000" dirty="0">
                <a:latin typeface="Preeti" pitchFamily="2" charset="0"/>
              </a:rPr>
              <a:t>{ ;Sg]</a:t>
            </a:r>
          </a:p>
          <a:p>
            <a:pPr marL="0" indent="0">
              <a:buNone/>
            </a:pPr>
            <a:r>
              <a:rPr lang="en-US" sz="4000" dirty="0">
                <a:latin typeface="Preeti" pitchFamily="2" charset="0"/>
              </a:rPr>
              <a:t>#(=P]g </a:t>
            </a:r>
            <a:r>
              <a:rPr lang="en-US" sz="4000" dirty="0" err="1">
                <a:latin typeface="Preeti" pitchFamily="2" charset="0"/>
              </a:rPr>
              <a:t>jdf</a:t>
            </a:r>
            <a:r>
              <a:rPr lang="en-US" sz="4000" dirty="0">
                <a:latin typeface="Preeti" pitchFamily="2" charset="0"/>
              </a:rPr>
              <a:t>]</a:t>
            </a:r>
            <a:r>
              <a:rPr lang="en-US" sz="4000" dirty="0" err="1">
                <a:latin typeface="Preeti" pitchFamily="2" charset="0"/>
              </a:rPr>
              <a:t>lhd</a:t>
            </a:r>
            <a:r>
              <a:rPr lang="en-US" sz="4000" dirty="0">
                <a:latin typeface="Preeti" pitchFamily="2" charset="0"/>
              </a:rPr>
              <a:t> </a:t>
            </a:r>
            <a:r>
              <a:rPr lang="en-US" sz="4000" dirty="0" err="1">
                <a:latin typeface="Preeti" pitchFamily="2" charset="0"/>
              </a:rPr>
              <a:t>x'g</a:t>
            </a:r>
            <a:r>
              <a:rPr lang="en-US" sz="4000" dirty="0">
                <a:latin typeface="Preeti" pitchFamily="2" charset="0"/>
              </a:rPr>
              <a:t>]</a:t>
            </a:r>
          </a:p>
          <a:p>
            <a:pPr marL="0" indent="0">
              <a:buNone/>
            </a:pPr>
            <a:r>
              <a:rPr lang="en-US" sz="4000" dirty="0">
                <a:latin typeface="Preeti" pitchFamily="2" charset="0"/>
              </a:rPr>
              <a:t>$)=g]</a:t>
            </a:r>
            <a:r>
              <a:rPr lang="en-US" sz="4000" dirty="0" err="1">
                <a:latin typeface="Preeti" pitchFamily="2" charset="0"/>
              </a:rPr>
              <a:t>kfn</a:t>
            </a:r>
            <a:r>
              <a:rPr lang="en-US" sz="4000" dirty="0">
                <a:latin typeface="Preeti" pitchFamily="2" charset="0"/>
              </a:rPr>
              <a:t> ;/sf/;+u ;</a:t>
            </a:r>
            <a:r>
              <a:rPr lang="en-US" sz="4000" dirty="0" err="1">
                <a:latin typeface="Preeti" pitchFamily="2" charset="0"/>
              </a:rPr>
              <a:t>Dks</a:t>
            </a:r>
            <a:r>
              <a:rPr lang="en-US" sz="4000" dirty="0">
                <a:latin typeface="Preeti" pitchFamily="2" charset="0"/>
              </a:rPr>
              <a:t>{ </a:t>
            </a:r>
            <a:r>
              <a:rPr lang="en-US" sz="4000" dirty="0" err="1">
                <a:latin typeface="Preeti" pitchFamily="2" charset="0"/>
              </a:rPr>
              <a:t>dGqfno</a:t>
            </a:r>
            <a:r>
              <a:rPr lang="en-US" sz="4000" dirty="0">
                <a:latin typeface="Preeti" pitchFamily="2" charset="0"/>
              </a:rPr>
              <a:t> </a:t>
            </a:r>
            <a:r>
              <a:rPr lang="en-US" sz="4000" dirty="0" err="1">
                <a:latin typeface="Preeti" pitchFamily="2" charset="0"/>
              </a:rPr>
              <a:t>dfkm</a:t>
            </a:r>
            <a:r>
              <a:rPr lang="en-US" sz="4000" dirty="0">
                <a:latin typeface="Preeti" pitchFamily="2" charset="0"/>
              </a:rPr>
              <a:t>{t</a:t>
            </a:r>
          </a:p>
          <a:p>
            <a:pPr marL="0" indent="0">
              <a:buNone/>
            </a:pPr>
            <a:r>
              <a:rPr lang="en-US" sz="3600" dirty="0">
                <a:latin typeface="Preeti" pitchFamily="2" charset="0"/>
              </a:rPr>
              <a:t>$!= P]g </a:t>
            </a:r>
            <a:r>
              <a:rPr lang="en-US" sz="3600" dirty="0" err="1">
                <a:latin typeface="Preeti" pitchFamily="2" charset="0"/>
              </a:rPr>
              <a:t>sfof</a:t>
            </a:r>
            <a:r>
              <a:rPr lang="en-US" sz="3600" dirty="0">
                <a:latin typeface="Preeti" pitchFamily="2" charset="0"/>
              </a:rPr>
              <a:t>{</a:t>
            </a:r>
            <a:r>
              <a:rPr lang="en-US" sz="3600" dirty="0" err="1">
                <a:latin typeface="Preeti" pitchFamily="2" charset="0"/>
              </a:rPr>
              <a:t>Gjog</a:t>
            </a:r>
            <a:r>
              <a:rPr lang="en-US" sz="3600" dirty="0">
                <a:latin typeface="Preeti" pitchFamily="2" charset="0"/>
              </a:rPr>
              <a:t> </a:t>
            </a:r>
            <a:r>
              <a:rPr lang="en-US" sz="3600" dirty="0" err="1">
                <a:latin typeface="Preeti" pitchFamily="2" charset="0"/>
              </a:rPr>
              <a:t>dfkg</a:t>
            </a:r>
            <a:r>
              <a:rPr lang="en-US" sz="3600" dirty="0">
                <a:latin typeface="Preeti" pitchFamily="2" charset="0"/>
              </a:rPr>
              <a:t> % </a:t>
            </a:r>
            <a:r>
              <a:rPr lang="en-US" sz="3600" dirty="0" err="1">
                <a:latin typeface="Preeti" pitchFamily="2" charset="0"/>
              </a:rPr>
              <a:t>jif</a:t>
            </a:r>
            <a:r>
              <a:rPr lang="en-US" sz="3600" dirty="0">
                <a:latin typeface="Preeti" pitchFamily="2" charset="0"/>
              </a:rPr>
              <a:t>{ k"/f </a:t>
            </a:r>
            <a:r>
              <a:rPr lang="en-US" sz="3600" dirty="0" err="1">
                <a:latin typeface="Preeti" pitchFamily="2" charset="0"/>
              </a:rPr>
              <a:t>ePsf</a:t>
            </a:r>
            <a:r>
              <a:rPr lang="en-US" sz="3600" dirty="0">
                <a:latin typeface="Preeti" pitchFamily="2" charset="0"/>
              </a:rPr>
              <a:t>] Ps </a:t>
            </a:r>
            <a:r>
              <a:rPr lang="en-US" sz="3600" dirty="0" err="1">
                <a:latin typeface="Preeti" pitchFamily="2" charset="0"/>
              </a:rPr>
              <a:t>jif</a:t>
            </a:r>
            <a:r>
              <a:rPr lang="en-US" sz="3600" dirty="0">
                <a:latin typeface="Preeti" pitchFamily="2" charset="0"/>
              </a:rPr>
              <a:t>{ kl5 x/]x %–% </a:t>
            </a:r>
            <a:r>
              <a:rPr lang="en-US" sz="3600" dirty="0" err="1">
                <a:latin typeface="Preeti" pitchFamily="2" charset="0"/>
              </a:rPr>
              <a:t>jif</a:t>
            </a:r>
            <a:r>
              <a:rPr lang="en-US" sz="3600" dirty="0">
                <a:latin typeface="Preeti" pitchFamily="2" charset="0"/>
              </a:rPr>
              <a:t>{</a:t>
            </a:r>
            <a:r>
              <a:rPr lang="en-US" sz="3600" dirty="0" err="1">
                <a:latin typeface="Preeti" pitchFamily="2" charset="0"/>
              </a:rPr>
              <a:t>df</a:t>
            </a:r>
            <a:r>
              <a:rPr lang="en-US" sz="3600" dirty="0">
                <a:latin typeface="Preeti" pitchFamily="2" charset="0"/>
              </a:rPr>
              <a:t> </a:t>
            </a:r>
          </a:p>
          <a:p>
            <a:pPr marL="0" indent="0">
              <a:buNone/>
            </a:pPr>
            <a:r>
              <a:rPr lang="en-US" sz="3600" dirty="0" err="1">
                <a:latin typeface="Preeti" pitchFamily="2" charset="0"/>
              </a:rPr>
              <a:t>Kf|ltj</a:t>
            </a:r>
            <a:r>
              <a:rPr lang="en-US" sz="3600" dirty="0">
                <a:latin typeface="Preeti" pitchFamily="2" charset="0"/>
              </a:rPr>
              <a:t>]</a:t>
            </a:r>
            <a:r>
              <a:rPr lang="en-US" sz="3600" dirty="0" err="1">
                <a:latin typeface="Preeti" pitchFamily="2" charset="0"/>
              </a:rPr>
              <a:t>bg</a:t>
            </a:r>
            <a:r>
              <a:rPr lang="en-US" sz="3600" dirty="0">
                <a:latin typeface="Preeti" pitchFamily="2" charset="0"/>
              </a:rPr>
              <a:t> </a:t>
            </a:r>
            <a:r>
              <a:rPr lang="en-US" sz="3600" dirty="0" err="1">
                <a:latin typeface="Preeti" pitchFamily="2" charset="0"/>
              </a:rPr>
              <a:t>b'j</a:t>
            </a:r>
            <a:r>
              <a:rPr lang="en-US" sz="3600" dirty="0">
                <a:latin typeface="Preeti" pitchFamily="2" charset="0"/>
              </a:rPr>
              <a:t>} ;</a:t>
            </a:r>
            <a:r>
              <a:rPr lang="en-US" sz="3600" dirty="0" err="1">
                <a:latin typeface="Preeti" pitchFamily="2" charset="0"/>
              </a:rPr>
              <a:t>bgdf</a:t>
            </a:r>
            <a:endParaRPr lang="en-US" sz="3600" dirty="0">
              <a:latin typeface="Preeti" pitchFamily="2" charset="0"/>
            </a:endParaRPr>
          </a:p>
          <a:p>
            <a:pPr marL="0" indent="0">
              <a:buNone/>
            </a:pPr>
            <a:r>
              <a:rPr lang="en-US" sz="3600" dirty="0">
                <a:latin typeface="Preeti" pitchFamily="2" charset="0"/>
              </a:rPr>
              <a:t>$@=</a:t>
            </a:r>
            <a:r>
              <a:rPr lang="en-US" sz="3600" dirty="0" err="1">
                <a:latin typeface="Preeti" pitchFamily="2" charset="0"/>
              </a:rPr>
              <a:t>lgod</a:t>
            </a:r>
            <a:r>
              <a:rPr lang="en-US" sz="3600" dirty="0">
                <a:latin typeface="Preeti" pitchFamily="2" charset="0"/>
              </a:rPr>
              <a:t> </a:t>
            </a:r>
            <a:r>
              <a:rPr lang="en-US" sz="3600" dirty="0" err="1">
                <a:latin typeface="Preeti" pitchFamily="2" charset="0"/>
              </a:rPr>
              <a:t>jgfpg</a:t>
            </a:r>
            <a:r>
              <a:rPr lang="en-US" sz="3600" dirty="0">
                <a:latin typeface="Preeti" pitchFamily="2" charset="0"/>
              </a:rPr>
              <a:t>] </a:t>
            </a:r>
            <a:r>
              <a:rPr lang="en-US" sz="3600" dirty="0" err="1">
                <a:latin typeface="Preeti" pitchFamily="2" charset="0"/>
              </a:rPr>
              <a:t>clwsf</a:t>
            </a:r>
            <a:r>
              <a:rPr lang="en-US" sz="3600" dirty="0">
                <a:latin typeface="Preeti" pitchFamily="2" charset="0"/>
              </a:rPr>
              <a:t>/</a:t>
            </a:r>
          </a:p>
          <a:p>
            <a:pPr marL="0" indent="0">
              <a:buNone/>
            </a:pPr>
            <a:r>
              <a:rPr lang="en-US" sz="3600" dirty="0">
                <a:latin typeface="Preeti" pitchFamily="2" charset="0"/>
              </a:rPr>
              <a:t>$#=</a:t>
            </a:r>
            <a:r>
              <a:rPr lang="en-US" sz="3600" dirty="0" err="1">
                <a:latin typeface="Preeti" pitchFamily="2" charset="0"/>
              </a:rPr>
              <a:t>ljlgod</a:t>
            </a:r>
            <a:r>
              <a:rPr lang="en-US" sz="3600" dirty="0">
                <a:latin typeface="Preeti" pitchFamily="2" charset="0"/>
              </a:rPr>
              <a:t> </a:t>
            </a:r>
            <a:r>
              <a:rPr lang="en-US" sz="3600" dirty="0" err="1">
                <a:latin typeface="Preeti" pitchFamily="2" charset="0"/>
              </a:rPr>
              <a:t>jgfpg</a:t>
            </a:r>
            <a:r>
              <a:rPr lang="en-US" sz="3600" dirty="0">
                <a:latin typeface="Preeti" pitchFamily="2" charset="0"/>
              </a:rPr>
              <a:t>] </a:t>
            </a:r>
            <a:r>
              <a:rPr lang="en-US" sz="3600" dirty="0" err="1">
                <a:latin typeface="Preeti" pitchFamily="2" charset="0"/>
              </a:rPr>
              <a:t>clwsf</a:t>
            </a:r>
            <a:r>
              <a:rPr lang="en-US" sz="3600" dirty="0">
                <a:latin typeface="Preeti" pitchFamily="2" charset="0"/>
              </a:rPr>
              <a:t>/ </a:t>
            </a:r>
            <a:r>
              <a:rPr lang="en-US" sz="3600" dirty="0" err="1">
                <a:latin typeface="Preeti" pitchFamily="2" charset="0"/>
              </a:rPr>
              <a:t>sd</a:t>
            </a:r>
            <a:r>
              <a:rPr lang="en-US" sz="3600" dirty="0">
                <a:latin typeface="Preeti" pitchFamily="2" charset="0"/>
              </a:rPr>
              <a:t>{</a:t>
            </a:r>
            <a:r>
              <a:rPr lang="en-US" sz="3600" dirty="0" err="1">
                <a:latin typeface="Preeti" pitchFamily="2" charset="0"/>
              </a:rPr>
              <a:t>rfl</a:t>
            </a:r>
            <a:r>
              <a:rPr lang="en-US" sz="3600" dirty="0">
                <a:latin typeface="Preeti" pitchFamily="2" charset="0"/>
              </a:rPr>
              <a:t>/sf] </a:t>
            </a:r>
            <a:r>
              <a:rPr lang="en-US" sz="3600" dirty="0" err="1">
                <a:latin typeface="Preeti" pitchFamily="2" charset="0"/>
              </a:rPr>
              <a:t>nflu</a:t>
            </a:r>
            <a:r>
              <a:rPr lang="en-US" sz="3600" dirty="0">
                <a:latin typeface="Preeti" pitchFamily="2" charset="0"/>
              </a:rPr>
              <a:t> </a:t>
            </a:r>
            <a:r>
              <a:rPr lang="en-US" sz="3600" dirty="0" err="1">
                <a:latin typeface="Preeti" pitchFamily="2" charset="0"/>
              </a:rPr>
              <a:t>egf</a:t>
            </a:r>
            <a:r>
              <a:rPr lang="en-US" sz="3600" dirty="0">
                <a:latin typeface="Preeti" pitchFamily="2" charset="0"/>
              </a:rPr>
              <a:t>{sf] ;]</a:t>
            </a:r>
            <a:r>
              <a:rPr lang="en-US" sz="3600" dirty="0" err="1">
                <a:latin typeface="Preeti" pitchFamily="2" charset="0"/>
              </a:rPr>
              <a:t>jf</a:t>
            </a:r>
            <a:r>
              <a:rPr lang="en-US" sz="3600" dirty="0">
                <a:latin typeface="Preeti" pitchFamily="2" charset="0"/>
              </a:rPr>
              <a:t> ;t{ / ;'</a:t>
            </a:r>
            <a:r>
              <a:rPr lang="en-US" sz="3600" dirty="0" err="1">
                <a:latin typeface="Preeti" pitchFamily="2" charset="0"/>
              </a:rPr>
              <a:t>ljwf</a:t>
            </a:r>
            <a:endParaRPr lang="en-US" sz="3600" dirty="0">
              <a:latin typeface="Preeti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717663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350981"/>
            <a:ext cx="11129818" cy="685800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sz="3900" dirty="0">
                <a:latin typeface="Preeti" pitchFamily="2" charset="0"/>
              </a:rPr>
              <a:t>$$=</a:t>
            </a:r>
            <a:r>
              <a:rPr lang="en-US" sz="3900" dirty="0" err="1">
                <a:latin typeface="Preeti" pitchFamily="2" charset="0"/>
              </a:rPr>
              <a:t>lgb</a:t>
            </a:r>
            <a:r>
              <a:rPr lang="en-US" sz="3900" dirty="0">
                <a:latin typeface="Preeti" pitchFamily="2" charset="0"/>
              </a:rPr>
              <a:t>]{</a:t>
            </a:r>
            <a:r>
              <a:rPr lang="en-US" sz="3900" dirty="0" err="1">
                <a:latin typeface="Preeti" pitchFamily="2" charset="0"/>
              </a:rPr>
              <a:t>lzsf</a:t>
            </a:r>
            <a:r>
              <a:rPr lang="en-US" sz="3900" dirty="0">
                <a:latin typeface="Preeti" pitchFamily="2" charset="0"/>
              </a:rPr>
              <a:t> </a:t>
            </a:r>
            <a:r>
              <a:rPr lang="en-US" sz="3900" dirty="0" err="1">
                <a:latin typeface="Preeti" pitchFamily="2" charset="0"/>
              </a:rPr>
              <a:t>sfo</a:t>
            </a:r>
            <a:r>
              <a:rPr lang="en-US" sz="3900" dirty="0">
                <a:latin typeface="Preeti" pitchFamily="2" charset="0"/>
              </a:rPr>
              <a:t>{</a:t>
            </a:r>
            <a:r>
              <a:rPr lang="en-US" sz="3900" dirty="0" err="1">
                <a:latin typeface="Preeti" pitchFamily="2" charset="0"/>
              </a:rPr>
              <a:t>ljlw</a:t>
            </a:r>
            <a:r>
              <a:rPr lang="en-US" sz="3900" dirty="0">
                <a:latin typeface="Preeti" pitchFamily="2" charset="0"/>
              </a:rPr>
              <a:t> </a:t>
            </a:r>
            <a:r>
              <a:rPr lang="en-US" sz="3900" dirty="0" err="1">
                <a:latin typeface="Preeti" pitchFamily="2" charset="0"/>
              </a:rPr>
              <a:t>jgfpg</a:t>
            </a:r>
            <a:r>
              <a:rPr lang="en-US" sz="3900" dirty="0">
                <a:latin typeface="Preeti" pitchFamily="2" charset="0"/>
              </a:rPr>
              <a:t> ;Sg] </a:t>
            </a:r>
            <a:r>
              <a:rPr lang="en-US" sz="3900" dirty="0" err="1">
                <a:latin typeface="Preeti" pitchFamily="2" charset="0"/>
              </a:rPr>
              <a:t>dGqfnosf</a:t>
            </a:r>
            <a:r>
              <a:rPr lang="en-US" sz="3900" dirty="0">
                <a:latin typeface="Preeti" pitchFamily="2" charset="0"/>
              </a:rPr>
              <a:t>] :</a:t>
            </a:r>
            <a:r>
              <a:rPr lang="en-US" sz="3900" dirty="0" err="1">
                <a:latin typeface="Preeti" pitchFamily="2" charset="0"/>
              </a:rPr>
              <a:t>jLs</a:t>
            </a:r>
            <a:r>
              <a:rPr lang="en-US" sz="3900" dirty="0">
                <a:latin typeface="Preeti" pitchFamily="2" charset="0"/>
              </a:rPr>
              <a:t>[</a:t>
            </a:r>
            <a:r>
              <a:rPr lang="en-US" sz="3900" dirty="0" err="1">
                <a:latin typeface="Preeti" pitchFamily="2" charset="0"/>
              </a:rPr>
              <a:t>lt</a:t>
            </a:r>
            <a:r>
              <a:rPr lang="en-US" sz="3900" dirty="0">
                <a:latin typeface="Preeti" pitchFamily="2" charset="0"/>
              </a:rPr>
              <a:t> </a:t>
            </a:r>
            <a:r>
              <a:rPr lang="en-US" sz="3900" dirty="0" err="1">
                <a:latin typeface="Preeti" pitchFamily="2" charset="0"/>
              </a:rPr>
              <a:t>lnO</a:t>
            </a:r>
            <a:endParaRPr lang="en-US" sz="3900" dirty="0">
              <a:latin typeface="Preeti" pitchFamily="2" charset="0"/>
            </a:endParaRPr>
          </a:p>
          <a:p>
            <a:pPr marL="0" indent="0">
              <a:buNone/>
            </a:pPr>
            <a:r>
              <a:rPr lang="en-US" sz="3900" dirty="0">
                <a:latin typeface="Preeti" pitchFamily="2" charset="0"/>
              </a:rPr>
              <a:t>$%=cg';"</a:t>
            </a:r>
            <a:r>
              <a:rPr lang="en-US" sz="3900" dirty="0" err="1">
                <a:latin typeface="Preeti" pitchFamily="2" charset="0"/>
              </a:rPr>
              <a:t>lrdf</a:t>
            </a:r>
            <a:r>
              <a:rPr lang="en-US" sz="3900" dirty="0">
                <a:latin typeface="Preeti" pitchFamily="2" charset="0"/>
              </a:rPr>
              <a:t> x]/km]/ g]</a:t>
            </a:r>
            <a:r>
              <a:rPr lang="en-US" sz="3900" dirty="0" err="1">
                <a:latin typeface="Preeti" pitchFamily="2" charset="0"/>
              </a:rPr>
              <a:t>kfn</a:t>
            </a:r>
            <a:r>
              <a:rPr lang="en-US" sz="3900" dirty="0">
                <a:latin typeface="Preeti" pitchFamily="2" charset="0"/>
              </a:rPr>
              <a:t> ;/sf/n]</a:t>
            </a:r>
          </a:p>
          <a:p>
            <a:pPr marL="0" indent="0">
              <a:buNone/>
            </a:pPr>
            <a:r>
              <a:rPr lang="en-US" sz="4300" dirty="0">
                <a:solidFill>
                  <a:srgbClr val="FF0000"/>
                </a:solidFill>
                <a:latin typeface="Preeti" pitchFamily="2" charset="0"/>
              </a:rPr>
              <a:t>cg';"</a:t>
            </a:r>
            <a:r>
              <a:rPr lang="en-US" sz="4300" dirty="0" err="1">
                <a:solidFill>
                  <a:srgbClr val="FF0000"/>
                </a:solidFill>
                <a:latin typeface="Preeti" pitchFamily="2" charset="0"/>
              </a:rPr>
              <a:t>lr</a:t>
            </a:r>
            <a:r>
              <a:rPr lang="en-US" sz="4300" dirty="0">
                <a:solidFill>
                  <a:srgbClr val="FF0000"/>
                </a:solidFill>
                <a:latin typeface="Preeti" pitchFamily="2" charset="0"/>
              </a:rPr>
              <a:t> ! </a:t>
            </a:r>
            <a:r>
              <a:rPr lang="en-US" sz="4300" dirty="0" err="1">
                <a:solidFill>
                  <a:srgbClr val="FF0000"/>
                </a:solidFill>
                <a:latin typeface="Preeti" pitchFamily="2" charset="0"/>
              </a:rPr>
              <a:t>Joj;foLsf</a:t>
            </a:r>
            <a:r>
              <a:rPr lang="en-US" sz="4300" dirty="0">
                <a:solidFill>
                  <a:srgbClr val="FF0000"/>
                </a:solidFill>
                <a:latin typeface="Preeti" pitchFamily="2" charset="0"/>
              </a:rPr>
              <a:t>] of]</a:t>
            </a:r>
            <a:r>
              <a:rPr lang="en-US" sz="4300" dirty="0" err="1">
                <a:solidFill>
                  <a:srgbClr val="FF0000"/>
                </a:solidFill>
                <a:latin typeface="Preeti" pitchFamily="2" charset="0"/>
              </a:rPr>
              <a:t>Uotf</a:t>
            </a:r>
            <a:r>
              <a:rPr lang="en-US" sz="4300" dirty="0">
                <a:solidFill>
                  <a:srgbClr val="FF0000"/>
                </a:solidFill>
                <a:latin typeface="Preeti" pitchFamily="2" charset="0"/>
              </a:rPr>
              <a:t> </a:t>
            </a:r>
            <a:r>
              <a:rPr lang="en-US" sz="4300" dirty="0" err="1">
                <a:solidFill>
                  <a:srgbClr val="FF0000"/>
                </a:solidFill>
                <a:latin typeface="Preeti" pitchFamily="2" charset="0"/>
              </a:rPr>
              <a:t>bkmf</a:t>
            </a:r>
            <a:r>
              <a:rPr lang="en-US" sz="4300" dirty="0">
                <a:solidFill>
                  <a:srgbClr val="FF0000"/>
                </a:solidFill>
                <a:latin typeface="Preeti" pitchFamily="2" charset="0"/>
              </a:rPr>
              <a:t> !# ;+u ;</a:t>
            </a:r>
            <a:r>
              <a:rPr lang="en-US" sz="4300" dirty="0" err="1">
                <a:solidFill>
                  <a:srgbClr val="FF0000"/>
                </a:solidFill>
                <a:latin typeface="Preeti" pitchFamily="2" charset="0"/>
              </a:rPr>
              <a:t>DjlGwt</a:t>
            </a:r>
            <a:r>
              <a:rPr lang="en-US" sz="4300" dirty="0">
                <a:solidFill>
                  <a:srgbClr val="FF0000"/>
                </a:solidFill>
                <a:latin typeface="Preeti" pitchFamily="2" charset="0"/>
              </a:rPr>
              <a:t> .</a:t>
            </a:r>
          </a:p>
          <a:p>
            <a:pPr marL="0" indent="0">
              <a:buNone/>
            </a:pPr>
            <a:r>
              <a:rPr lang="en-US" sz="4800" dirty="0">
                <a:latin typeface="Preeti" pitchFamily="2" charset="0"/>
                <a:cs typeface="Arial" panose="020B0604020202020204" pitchFamily="34" charset="0"/>
              </a:rPr>
              <a:t>!  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SEE </a:t>
            </a:r>
            <a:r>
              <a:rPr lang="en-US" sz="4800" dirty="0" err="1">
                <a:latin typeface="Preeti" pitchFamily="2" charset="0"/>
                <a:cs typeface="Arial" panose="020B0604020202020204" pitchFamily="34" charset="0"/>
              </a:rPr>
              <a:t>jf</a:t>
            </a:r>
            <a:r>
              <a:rPr lang="en-US" sz="4800" dirty="0">
                <a:latin typeface="Preeti" pitchFamily="2" charset="0"/>
                <a:cs typeface="Arial" panose="020B0604020202020204" pitchFamily="34" charset="0"/>
              </a:rPr>
              <a:t> ;f] ;/x plt0f{ </a:t>
            </a:r>
            <a:r>
              <a:rPr lang="en-US" sz="4800" dirty="0" err="1">
                <a:latin typeface="Preeti" pitchFamily="2" charset="0"/>
                <a:cs typeface="Arial" panose="020B0604020202020204" pitchFamily="34" charset="0"/>
              </a:rPr>
              <a:t>ul</a:t>
            </a:r>
            <a:r>
              <a:rPr lang="en-US" sz="4800" dirty="0">
                <a:latin typeface="Preeti" pitchFamily="2" charset="0"/>
                <a:cs typeface="Arial" panose="020B0604020202020204" pitchFamily="34" charset="0"/>
              </a:rPr>
              <a:t>/ :6s ;'k/</a:t>
            </a:r>
            <a:r>
              <a:rPr lang="en-US" sz="4800" dirty="0" err="1">
                <a:latin typeface="Preeti" pitchFamily="2" charset="0"/>
                <a:cs typeface="Arial" panose="020B0604020202020204" pitchFamily="34" charset="0"/>
              </a:rPr>
              <a:t>efOh</a:t>
            </a:r>
            <a:r>
              <a:rPr lang="en-US" sz="4800" dirty="0">
                <a:latin typeface="Preeti" pitchFamily="2" charset="0"/>
                <a:cs typeface="Arial" panose="020B0604020202020204" pitchFamily="34" charset="0"/>
              </a:rPr>
              <a:t>/</a:t>
            </a:r>
          </a:p>
          <a:p>
            <a:pPr marL="0" indent="0">
              <a:buNone/>
            </a:pPr>
            <a:r>
              <a:rPr lang="en-US" sz="4800" dirty="0">
                <a:latin typeface="Preeti" pitchFamily="2" charset="0"/>
                <a:cs typeface="Arial" panose="020B0604020202020204" pitchFamily="34" charset="0"/>
              </a:rPr>
              <a:t>@ </a:t>
            </a:r>
            <a:r>
              <a:rPr lang="en-US" sz="4800" dirty="0" err="1">
                <a:latin typeface="Preeti" pitchFamily="2" charset="0"/>
                <a:cs typeface="Arial" panose="020B0604020202020204" pitchFamily="34" charset="0"/>
              </a:rPr>
              <a:t>kz</a:t>
            </a:r>
            <a:r>
              <a:rPr lang="en-US" sz="4800" dirty="0">
                <a:latin typeface="Preeti" pitchFamily="2" charset="0"/>
                <a:cs typeface="Arial" panose="020B0604020202020204" pitchFamily="34" charset="0"/>
              </a:rPr>
              <a:t>' :</a:t>
            </a:r>
            <a:r>
              <a:rPr lang="en-US" sz="4800" dirty="0" err="1">
                <a:latin typeface="Preeti" pitchFamily="2" charset="0"/>
                <a:cs typeface="Arial" panose="020B0604020202020204" pitchFamily="34" charset="0"/>
              </a:rPr>
              <a:t>jf:Yo</a:t>
            </a:r>
            <a:r>
              <a:rPr lang="en-US" sz="4800" dirty="0">
                <a:latin typeface="Preeti" pitchFamily="2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Preeti" pitchFamily="2" charset="0"/>
                <a:cs typeface="Arial" panose="020B0604020202020204" pitchFamily="34" charset="0"/>
              </a:rPr>
              <a:t>tyf</a:t>
            </a:r>
            <a:r>
              <a:rPr lang="en-US" sz="4800" dirty="0">
                <a:latin typeface="Preeti" pitchFamily="2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Preeti" pitchFamily="2" charset="0"/>
                <a:cs typeface="Arial" panose="020B0604020202020204" pitchFamily="34" charset="0"/>
              </a:rPr>
              <a:t>kz'kfng</a:t>
            </a:r>
            <a:r>
              <a:rPr lang="en-US" sz="4800" dirty="0">
                <a:latin typeface="Preeti" pitchFamily="2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Preeti" pitchFamily="2" charset="0"/>
                <a:cs typeface="Arial" panose="020B0604020202020204" pitchFamily="34" charset="0"/>
              </a:rPr>
              <a:t>ljifodf</a:t>
            </a:r>
            <a:r>
              <a:rPr lang="en-US" sz="4800" dirty="0">
                <a:latin typeface="Preeti" pitchFamily="2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Preeti" pitchFamily="2" charset="0"/>
                <a:cs typeface="Arial" panose="020B0604020202020204" pitchFamily="34" charset="0"/>
              </a:rPr>
              <a:t>k|flws</a:t>
            </a:r>
            <a:r>
              <a:rPr lang="en-US" sz="4800" dirty="0">
                <a:latin typeface="Preeti" pitchFamily="2" charset="0"/>
                <a:cs typeface="Arial" panose="020B0604020202020204" pitchFamily="34" charset="0"/>
              </a:rPr>
              <a:t> </a:t>
            </a:r>
            <a:r>
              <a:rPr lang="en-US" sz="3500" dirty="0">
                <a:latin typeface="Arial" panose="020B0604020202020204" pitchFamily="34" charset="0"/>
                <a:cs typeface="Arial" panose="020B0604020202020204" pitchFamily="34" charset="0"/>
              </a:rPr>
              <a:t>SEE </a:t>
            </a:r>
            <a:r>
              <a:rPr lang="en-US" sz="4800" dirty="0" err="1">
                <a:latin typeface="Preeti" pitchFamily="2" charset="0"/>
                <a:cs typeface="Arial" panose="020B0604020202020204" pitchFamily="34" charset="0"/>
              </a:rPr>
              <a:t>jf</a:t>
            </a:r>
            <a:r>
              <a:rPr lang="en-US" sz="4800" dirty="0">
                <a:latin typeface="Preeti" pitchFamily="2" charset="0"/>
                <a:cs typeface="Arial" panose="020B0604020202020204" pitchFamily="34" charset="0"/>
              </a:rPr>
              <a:t> ;f] ;/x</a:t>
            </a:r>
          </a:p>
          <a:p>
            <a:pPr marL="0" indent="0">
              <a:buNone/>
            </a:pPr>
            <a:r>
              <a:rPr lang="en-US" sz="4800" dirty="0">
                <a:latin typeface="Preeti" pitchFamily="2" charset="0"/>
                <a:cs typeface="Arial" panose="020B0604020202020204" pitchFamily="34" charset="0"/>
              </a:rPr>
              <a:t># h]l6P </a:t>
            </a:r>
            <a:r>
              <a:rPr lang="en-US" sz="4800" dirty="0" err="1">
                <a:latin typeface="Preeti" pitchFamily="2" charset="0"/>
                <a:cs typeface="Arial" panose="020B0604020202020204" pitchFamily="34" charset="0"/>
              </a:rPr>
              <a:t>kz</a:t>
            </a:r>
            <a:r>
              <a:rPr lang="en-US" sz="4800" dirty="0">
                <a:latin typeface="Preeti" pitchFamily="2" charset="0"/>
                <a:cs typeface="Arial" panose="020B0604020202020204" pitchFamily="34" charset="0"/>
              </a:rPr>
              <a:t>' lj1fg</a:t>
            </a:r>
          </a:p>
          <a:p>
            <a:pPr marL="0" indent="0">
              <a:buNone/>
            </a:pPr>
            <a:r>
              <a:rPr lang="en-US" sz="4800" dirty="0">
                <a:latin typeface="Preeti" pitchFamily="2" charset="0"/>
                <a:cs typeface="Arial" panose="020B0604020202020204" pitchFamily="34" charset="0"/>
              </a:rPr>
              <a:t>$ </a:t>
            </a:r>
            <a:r>
              <a:rPr lang="en-US" sz="3500" dirty="0">
                <a:latin typeface="Arial" panose="020B0604020202020204" pitchFamily="34" charset="0"/>
                <a:cs typeface="Arial" panose="020B0604020202020204" pitchFamily="34" charset="0"/>
              </a:rPr>
              <a:t>CTEVT </a:t>
            </a:r>
            <a:r>
              <a:rPr lang="en-US" sz="4300" dirty="0">
                <a:latin typeface="Preeti" pitchFamily="2" charset="0"/>
                <a:cs typeface="Arial" panose="020B0604020202020204" pitchFamily="34" charset="0"/>
              </a:rPr>
              <a:t>af6 </a:t>
            </a:r>
            <a:r>
              <a:rPr lang="en-US" sz="4800" dirty="0" err="1">
                <a:latin typeface="Preeti" pitchFamily="2" charset="0"/>
                <a:cs typeface="Arial" panose="020B0604020202020204" pitchFamily="34" charset="0"/>
              </a:rPr>
              <a:t>tx</a:t>
            </a:r>
            <a:r>
              <a:rPr lang="en-US" sz="4800" dirty="0">
                <a:latin typeface="Preeti" pitchFamily="2" charset="0"/>
                <a:cs typeface="Arial" panose="020B0604020202020204" pitchFamily="34" charset="0"/>
              </a:rPr>
              <a:t> @ </a:t>
            </a:r>
            <a:r>
              <a:rPr lang="en-US" sz="4800" dirty="0" err="1">
                <a:latin typeface="Preeti" pitchFamily="2" charset="0"/>
                <a:cs typeface="Arial" panose="020B0604020202020204" pitchFamily="34" charset="0"/>
              </a:rPr>
              <a:t>kf</a:t>
            </a:r>
            <a:r>
              <a:rPr lang="en-US" sz="4800" dirty="0">
                <a:latin typeface="Preeti" pitchFamily="2" charset="0"/>
                <a:cs typeface="Arial" panose="020B0604020202020204" pitchFamily="34" charset="0"/>
              </a:rPr>
              <a:t>;</a:t>
            </a:r>
          </a:p>
          <a:p>
            <a:pPr marL="0" indent="0">
              <a:buNone/>
            </a:pPr>
            <a:r>
              <a:rPr lang="en-US" sz="4800" dirty="0">
                <a:latin typeface="Preeti" pitchFamily="2" charset="0"/>
                <a:cs typeface="Arial" panose="020B0604020202020204" pitchFamily="34" charset="0"/>
              </a:rPr>
              <a:t>% k|df0fkq,l8Knf]</a:t>
            </a:r>
            <a:r>
              <a:rPr lang="en-US" sz="4800" dirty="0" err="1">
                <a:latin typeface="Preeti" pitchFamily="2" charset="0"/>
                <a:cs typeface="Arial" panose="020B0604020202020204" pitchFamily="34" charset="0"/>
              </a:rPr>
              <a:t>df,k|fljlws</a:t>
            </a:r>
            <a:r>
              <a:rPr lang="en-US" sz="4800" dirty="0">
                <a:latin typeface="Preeti" pitchFamily="2" charset="0"/>
                <a:cs typeface="Arial" panose="020B0604020202020204" pitchFamily="34" charset="0"/>
              </a:rPr>
              <a:t> k|df0f </a:t>
            </a:r>
            <a:r>
              <a:rPr lang="en-US" sz="4800" dirty="0" err="1">
                <a:latin typeface="Preeti" pitchFamily="2" charset="0"/>
                <a:cs typeface="Arial" panose="020B0604020202020204" pitchFamily="34" charset="0"/>
              </a:rPr>
              <a:t>kq</a:t>
            </a:r>
            <a:endParaRPr lang="en-US" sz="4800" dirty="0">
              <a:latin typeface="Preeti" pitchFamily="2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4800" dirty="0">
                <a:latin typeface="Preeti" pitchFamily="2" charset="0"/>
                <a:cs typeface="Arial" panose="020B0604020202020204" pitchFamily="34" charset="0"/>
              </a:rPr>
              <a:t>^ </a:t>
            </a:r>
            <a:r>
              <a:rPr lang="en-US" sz="4800" dirty="0" err="1">
                <a:latin typeface="Preeti" pitchFamily="2" charset="0"/>
                <a:cs typeface="Arial" panose="020B0604020202020204" pitchFamily="34" charset="0"/>
              </a:rPr>
              <a:t>kz</a:t>
            </a:r>
            <a:r>
              <a:rPr lang="en-US" sz="4800" dirty="0">
                <a:latin typeface="Preeti" pitchFamily="2" charset="0"/>
                <a:cs typeface="Arial" panose="020B0604020202020204" pitchFamily="34" charset="0"/>
              </a:rPr>
              <a:t>' </a:t>
            </a:r>
            <a:r>
              <a:rPr lang="en-US" sz="4800" dirty="0" err="1">
                <a:latin typeface="Preeti" pitchFamily="2" charset="0"/>
                <a:cs typeface="Arial" panose="020B0604020202020204" pitchFamily="34" charset="0"/>
              </a:rPr>
              <a:t>jf</a:t>
            </a:r>
            <a:r>
              <a:rPr lang="en-US" sz="4800" dirty="0">
                <a:latin typeface="Preeti" pitchFamily="2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Preeti" pitchFamily="2" charset="0"/>
                <a:cs typeface="Arial" panose="020B0604020202020204" pitchFamily="34" charset="0"/>
              </a:rPr>
              <a:t>dT:o</a:t>
            </a:r>
            <a:r>
              <a:rPr lang="en-US" sz="4800" dirty="0">
                <a:latin typeface="Preeti" pitchFamily="2" charset="0"/>
                <a:cs typeface="Arial" panose="020B0604020202020204" pitchFamily="34" charset="0"/>
              </a:rPr>
              <a:t> lj1fg </a:t>
            </a:r>
            <a:r>
              <a:rPr lang="en-US" sz="4800" dirty="0" err="1">
                <a:latin typeface="Preeti" pitchFamily="2" charset="0"/>
                <a:cs typeface="Arial" panose="020B0604020202020204" pitchFamily="34" charset="0"/>
              </a:rPr>
              <a:t>ljifodf</a:t>
            </a:r>
            <a:r>
              <a:rPr lang="en-US" sz="4800" dirty="0">
                <a:latin typeface="Preeti" pitchFamily="2" charset="0"/>
                <a:cs typeface="Arial" panose="020B0604020202020204" pitchFamily="34" charset="0"/>
              </a:rPr>
              <a:t> :</a:t>
            </a:r>
            <a:r>
              <a:rPr lang="en-US" sz="4800" dirty="0" err="1">
                <a:latin typeface="Preeti" pitchFamily="2" charset="0"/>
                <a:cs typeface="Arial" panose="020B0604020202020204" pitchFamily="34" charset="0"/>
              </a:rPr>
              <a:t>gfts</a:t>
            </a:r>
            <a:r>
              <a:rPr lang="en-US" sz="4800" dirty="0">
                <a:latin typeface="Preeti" pitchFamily="2" charset="0"/>
                <a:cs typeface="Arial" panose="020B0604020202020204" pitchFamily="34" charset="0"/>
              </a:rPr>
              <a:t>,</a:t>
            </a:r>
          </a:p>
          <a:p>
            <a:pPr marL="0" indent="0">
              <a:buNone/>
            </a:pPr>
            <a:r>
              <a:rPr lang="en-US" sz="4800" dirty="0">
                <a:latin typeface="Preeti" pitchFamily="2" charset="0"/>
                <a:cs typeface="Arial" panose="020B0604020202020204" pitchFamily="34" charset="0"/>
              </a:rPr>
              <a:t>     :</a:t>
            </a:r>
            <a:r>
              <a:rPr lang="en-US" sz="4800" dirty="0" err="1">
                <a:latin typeface="Preeti" pitchFamily="2" charset="0"/>
                <a:cs typeface="Arial" panose="020B0604020202020204" pitchFamily="34" charset="0"/>
              </a:rPr>
              <a:t>gftf</a:t>
            </a:r>
            <a:r>
              <a:rPr lang="en-US" sz="4800" dirty="0">
                <a:latin typeface="Preeti" pitchFamily="2" charset="0"/>
                <a:cs typeface="Arial" panose="020B0604020202020204" pitchFamily="34" charset="0"/>
              </a:rPr>
              <a:t>]</a:t>
            </a:r>
            <a:r>
              <a:rPr lang="en-US" sz="4800" dirty="0" err="1">
                <a:latin typeface="Preeti" pitchFamily="2" charset="0"/>
                <a:cs typeface="Arial" panose="020B0604020202020204" pitchFamily="34" charset="0"/>
              </a:rPr>
              <a:t>sf</a:t>
            </a:r>
            <a:r>
              <a:rPr lang="en-US" sz="4800" dirty="0">
                <a:latin typeface="Preeti" pitchFamily="2" charset="0"/>
                <a:cs typeface="Arial" panose="020B0604020202020204" pitchFamily="34" charset="0"/>
              </a:rPr>
              <a:t>]</a:t>
            </a:r>
            <a:r>
              <a:rPr lang="en-US" sz="4800" dirty="0" err="1">
                <a:latin typeface="Preeti" pitchFamily="2" charset="0"/>
                <a:cs typeface="Arial" panose="020B0604020202020204" pitchFamily="34" charset="0"/>
              </a:rPr>
              <a:t>Tt</a:t>
            </a:r>
            <a:r>
              <a:rPr lang="en-US" sz="4800" dirty="0">
                <a:latin typeface="Preeti" pitchFamily="2" charset="0"/>
                <a:cs typeface="Arial" panose="020B0604020202020204" pitchFamily="34" charset="0"/>
              </a:rPr>
              <a:t>/,</a:t>
            </a:r>
            <a:r>
              <a:rPr lang="en-US" sz="4800" dirty="0" err="1">
                <a:latin typeface="Preeti" pitchFamily="2" charset="0"/>
                <a:cs typeface="Arial" panose="020B0604020202020204" pitchFamily="34" charset="0"/>
              </a:rPr>
              <a:t>ljBfjfl</a:t>
            </a:r>
            <a:r>
              <a:rPr lang="en-US" sz="4800" dirty="0">
                <a:latin typeface="Preeti" pitchFamily="2" charset="0"/>
                <a:cs typeface="Arial" panose="020B0604020202020204" pitchFamily="34" charset="0"/>
              </a:rPr>
              <a:t>/</a:t>
            </a:r>
            <a:r>
              <a:rPr lang="en-US" sz="4800" dirty="0" err="1">
                <a:latin typeface="Preeti" pitchFamily="2" charset="0"/>
                <a:cs typeface="Arial" panose="020B0604020202020204" pitchFamily="34" charset="0"/>
              </a:rPr>
              <a:t>lw</a:t>
            </a:r>
            <a:r>
              <a:rPr lang="en-US" sz="4800" dirty="0">
                <a:latin typeface="Preeti" pitchFamily="2" charset="0"/>
                <a:cs typeface="Arial" panose="020B0604020202020204" pitchFamily="34" charset="0"/>
              </a:rPr>
              <a:t> .</a:t>
            </a:r>
            <a:endParaRPr lang="en-US" sz="4800" dirty="0">
              <a:latin typeface="Preeti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88027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848105"/>
          </a:xfrm>
        </p:spPr>
        <p:txBody>
          <a:bodyPr>
            <a:noAutofit/>
          </a:bodyPr>
          <a:lstStyle/>
          <a:p>
            <a:pPr algn="just"/>
            <a:r>
              <a:rPr lang="en-US" sz="4300" dirty="0" err="1">
                <a:solidFill>
                  <a:srgbClr val="FF0000"/>
                </a:solidFill>
                <a:latin typeface="Preeti" pitchFamily="2" charset="0"/>
              </a:rPr>
              <a:t>kz</a:t>
            </a:r>
            <a:r>
              <a:rPr lang="en-US" sz="4300" dirty="0">
                <a:solidFill>
                  <a:srgbClr val="FF0000"/>
                </a:solidFill>
                <a:latin typeface="Preeti" pitchFamily="2" charset="0"/>
              </a:rPr>
              <a:t>' :</a:t>
            </a:r>
            <a:r>
              <a:rPr lang="en-US" sz="4300" dirty="0" err="1">
                <a:solidFill>
                  <a:srgbClr val="FF0000"/>
                </a:solidFill>
                <a:latin typeface="Preeti" pitchFamily="2" charset="0"/>
              </a:rPr>
              <a:t>jf:Yo</a:t>
            </a:r>
            <a:r>
              <a:rPr lang="en-US" sz="4300" dirty="0">
                <a:solidFill>
                  <a:srgbClr val="FF0000"/>
                </a:solidFill>
                <a:latin typeface="Preeti" pitchFamily="2" charset="0"/>
              </a:rPr>
              <a:t> </a:t>
            </a:r>
            <a:r>
              <a:rPr lang="en-US" sz="4300" dirty="0" err="1">
                <a:solidFill>
                  <a:srgbClr val="FF0000"/>
                </a:solidFill>
                <a:latin typeface="Preeti" pitchFamily="2" charset="0"/>
              </a:rPr>
              <a:t>tyf</a:t>
            </a:r>
            <a:r>
              <a:rPr lang="en-US" sz="4300" dirty="0">
                <a:solidFill>
                  <a:srgbClr val="FF0000"/>
                </a:solidFill>
                <a:latin typeface="Preeti" pitchFamily="2" charset="0"/>
              </a:rPr>
              <a:t> </a:t>
            </a:r>
            <a:r>
              <a:rPr lang="en-US" sz="4300" dirty="0" err="1">
                <a:solidFill>
                  <a:srgbClr val="FF0000"/>
                </a:solidFill>
                <a:latin typeface="Preeti" pitchFamily="2" charset="0"/>
              </a:rPr>
              <a:t>kz</a:t>
            </a:r>
            <a:r>
              <a:rPr lang="en-US" sz="4300" dirty="0">
                <a:solidFill>
                  <a:srgbClr val="FF0000"/>
                </a:solidFill>
                <a:latin typeface="Preeti" pitchFamily="2" charset="0"/>
              </a:rPr>
              <a:t>' ;]</a:t>
            </a:r>
            <a:r>
              <a:rPr lang="en-US" sz="4300" dirty="0" err="1">
                <a:solidFill>
                  <a:srgbClr val="FF0000"/>
                </a:solidFill>
                <a:latin typeface="Preeti" pitchFamily="2" charset="0"/>
              </a:rPr>
              <a:t>jf</a:t>
            </a:r>
            <a:r>
              <a:rPr lang="en-US" sz="4300" dirty="0">
                <a:solidFill>
                  <a:srgbClr val="FF0000"/>
                </a:solidFill>
                <a:latin typeface="Preeti" pitchFamily="2" charset="0"/>
              </a:rPr>
              <a:t> </a:t>
            </a:r>
            <a:r>
              <a:rPr lang="en-US" sz="4300" dirty="0" err="1">
                <a:solidFill>
                  <a:srgbClr val="FF0000"/>
                </a:solidFill>
                <a:latin typeface="Preeti" pitchFamily="2" charset="0"/>
              </a:rPr>
              <a:t>Joj;foL</a:t>
            </a:r>
            <a:r>
              <a:rPr lang="en-US" sz="4300" dirty="0">
                <a:solidFill>
                  <a:srgbClr val="FF0000"/>
                </a:solidFill>
                <a:latin typeface="Preeti" pitchFamily="2" charset="0"/>
              </a:rPr>
              <a:t> kl/</a:t>
            </a:r>
            <a:r>
              <a:rPr lang="en-US" sz="4300" dirty="0" err="1">
                <a:solidFill>
                  <a:srgbClr val="FF0000"/>
                </a:solidFill>
                <a:latin typeface="Preeti" pitchFamily="2" charset="0"/>
              </a:rPr>
              <a:t>ifb</a:t>
            </a:r>
            <a:r>
              <a:rPr lang="en-US" sz="4300" dirty="0">
                <a:solidFill>
                  <a:srgbClr val="FF0000"/>
                </a:solidFill>
                <a:latin typeface="Preeti" pitchFamily="2" charset="0"/>
              </a:rPr>
              <a:t> P]g @)&amp;(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86119" y="1970467"/>
            <a:ext cx="9770772" cy="4788141"/>
          </a:xfrm>
        </p:spPr>
        <p:txBody>
          <a:bodyPr>
            <a:normAutofit/>
          </a:bodyPr>
          <a:lstStyle/>
          <a:p>
            <a:pPr marL="571500" indent="-571500" algn="just">
              <a:buFont typeface="Wingdings" panose="05000000000000000000" pitchFamily="2" charset="2"/>
              <a:buChar char="v"/>
            </a:pPr>
            <a:r>
              <a:rPr lang="en-US" sz="4000" dirty="0" err="1">
                <a:solidFill>
                  <a:schemeClr val="tx1"/>
                </a:solidFill>
                <a:latin typeface="Preeti" pitchFamily="2" charset="0"/>
              </a:rPr>
              <a:t>kz</a:t>
            </a:r>
            <a:r>
              <a:rPr lang="en-US" sz="4000" dirty="0">
                <a:solidFill>
                  <a:schemeClr val="tx1"/>
                </a:solidFill>
                <a:latin typeface="Preeti" pitchFamily="2" charset="0"/>
              </a:rPr>
              <a:t>' </a:t>
            </a:r>
            <a:r>
              <a:rPr lang="en-US" sz="4000" dirty="0" err="1">
                <a:solidFill>
                  <a:schemeClr val="tx1"/>
                </a:solidFill>
                <a:latin typeface="Preeti" pitchFamily="2" charset="0"/>
              </a:rPr>
              <a:t>lrlsT;f</a:t>
            </a:r>
            <a:r>
              <a:rPr lang="en-US" sz="4000" dirty="0">
                <a:solidFill>
                  <a:schemeClr val="tx1"/>
                </a:solidFill>
                <a:latin typeface="Preeti" pitchFamily="2" charset="0"/>
              </a:rPr>
              <a:t> kl/</a:t>
            </a:r>
            <a:r>
              <a:rPr lang="en-US" sz="4000" dirty="0" err="1">
                <a:solidFill>
                  <a:schemeClr val="tx1"/>
                </a:solidFill>
                <a:latin typeface="Preeti" pitchFamily="2" charset="0"/>
              </a:rPr>
              <a:t>ifb</a:t>
            </a:r>
            <a:r>
              <a:rPr lang="en-US" sz="4000" dirty="0">
                <a:solidFill>
                  <a:schemeClr val="tx1"/>
                </a:solidFill>
                <a:latin typeface="Preeti" pitchFamily="2" charset="0"/>
              </a:rPr>
              <a:t>\</a:t>
            </a:r>
            <a:r>
              <a:rPr lang="en-US" sz="4000" dirty="0" err="1">
                <a:solidFill>
                  <a:schemeClr val="tx1"/>
                </a:solidFill>
                <a:latin typeface="Preeti" pitchFamily="2" charset="0"/>
              </a:rPr>
              <a:t>df</a:t>
            </a:r>
            <a:r>
              <a:rPr lang="en-US" sz="4000" dirty="0">
                <a:solidFill>
                  <a:schemeClr val="tx1"/>
                </a:solidFill>
                <a:latin typeface="Preeti" pitchFamily="2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Preeti" pitchFamily="2" charset="0"/>
              </a:rPr>
              <a:t>btf</a:t>
            </a:r>
            <a:r>
              <a:rPr lang="en-US" sz="4000" dirty="0">
                <a:solidFill>
                  <a:schemeClr val="tx1"/>
                </a:solidFill>
                <a:latin typeface="Preeti" pitchFamily="2" charset="0"/>
              </a:rPr>
              <a:t>{ </a:t>
            </a:r>
            <a:r>
              <a:rPr lang="en-US" sz="4000" dirty="0" err="1">
                <a:solidFill>
                  <a:schemeClr val="tx1"/>
                </a:solidFill>
                <a:latin typeface="Preeti" pitchFamily="2" charset="0"/>
              </a:rPr>
              <a:t>x'g</a:t>
            </a:r>
            <a:r>
              <a:rPr lang="en-US" sz="4000" dirty="0">
                <a:solidFill>
                  <a:schemeClr val="tx1"/>
                </a:solidFill>
                <a:latin typeface="Preeti" pitchFamily="2" charset="0"/>
              </a:rPr>
              <a:t> of]</a:t>
            </a:r>
            <a:r>
              <a:rPr lang="en-US" sz="4000" dirty="0" err="1">
                <a:solidFill>
                  <a:schemeClr val="tx1"/>
                </a:solidFill>
                <a:latin typeface="Preeti" pitchFamily="2" charset="0"/>
              </a:rPr>
              <a:t>Uo</a:t>
            </a:r>
            <a:r>
              <a:rPr lang="en-US" sz="4000" dirty="0">
                <a:solidFill>
                  <a:schemeClr val="tx1"/>
                </a:solidFill>
                <a:latin typeface="Preeti" pitchFamily="2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Preeti" pitchFamily="2" charset="0"/>
              </a:rPr>
              <a:t>jfx</a:t>
            </a:r>
            <a:r>
              <a:rPr lang="en-US" sz="4000" dirty="0">
                <a:solidFill>
                  <a:schemeClr val="tx1"/>
                </a:solidFill>
                <a:latin typeface="Preeti" pitchFamily="2" charset="0"/>
              </a:rPr>
              <a:t>]</a:t>
            </a:r>
            <a:r>
              <a:rPr lang="en-US" sz="4000" dirty="0" err="1">
                <a:solidFill>
                  <a:schemeClr val="tx1"/>
                </a:solidFill>
                <a:latin typeface="Preeti" pitchFamily="2" charset="0"/>
              </a:rPr>
              <a:t>ssf</a:t>
            </a:r>
            <a:r>
              <a:rPr lang="en-US" sz="4000" dirty="0">
                <a:solidFill>
                  <a:schemeClr val="tx1"/>
                </a:solidFill>
                <a:latin typeface="Preeti" pitchFamily="2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Preeti" pitchFamily="2" charset="0"/>
              </a:rPr>
              <a:t>hgzlSt</a:t>
            </a:r>
            <a:endParaRPr lang="en-US" sz="4000" dirty="0">
              <a:solidFill>
                <a:schemeClr val="tx1"/>
              </a:solidFill>
              <a:latin typeface="Preeti" pitchFamily="2" charset="0"/>
            </a:endParaRPr>
          </a:p>
          <a:p>
            <a:pPr marL="571500" indent="-571500" algn="just">
              <a:buFont typeface="Wingdings" panose="05000000000000000000" pitchFamily="2" charset="2"/>
              <a:buChar char="v"/>
            </a:pPr>
            <a:r>
              <a:rPr lang="en-US" sz="4000" dirty="0">
                <a:solidFill>
                  <a:schemeClr val="tx1"/>
                </a:solidFill>
                <a:latin typeface="Preeti" pitchFamily="2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Preeti" pitchFamily="2" charset="0"/>
              </a:rPr>
              <a:t>u|f</a:t>
            </a:r>
            <a:r>
              <a:rPr lang="en-US" sz="4000" dirty="0">
                <a:solidFill>
                  <a:schemeClr val="tx1"/>
                </a:solidFill>
                <a:latin typeface="Preeti" pitchFamily="2" charset="0"/>
              </a:rPr>
              <a:t>=k=:</a:t>
            </a:r>
            <a:r>
              <a:rPr lang="en-US" sz="4000" dirty="0" err="1">
                <a:solidFill>
                  <a:schemeClr val="tx1"/>
                </a:solidFill>
                <a:latin typeface="Preeti" pitchFamily="2" charset="0"/>
              </a:rPr>
              <a:t>jf</a:t>
            </a:r>
            <a:r>
              <a:rPr lang="en-US" sz="4000" dirty="0">
                <a:solidFill>
                  <a:schemeClr val="tx1"/>
                </a:solidFill>
                <a:latin typeface="Preeti" pitchFamily="2" charset="0"/>
              </a:rPr>
              <a:t>=sf= b]lv </a:t>
            </a:r>
            <a:r>
              <a:rPr lang="en-US" sz="4000" dirty="0" err="1">
                <a:solidFill>
                  <a:schemeClr val="tx1"/>
                </a:solidFill>
                <a:latin typeface="Preeti" pitchFamily="2" charset="0"/>
              </a:rPr>
              <a:t>kz</a:t>
            </a:r>
            <a:r>
              <a:rPr lang="en-US" sz="4000" dirty="0">
                <a:solidFill>
                  <a:schemeClr val="tx1"/>
                </a:solidFill>
                <a:latin typeface="Preeti" pitchFamily="2" charset="0"/>
              </a:rPr>
              <a:t>' lj1fg, </a:t>
            </a:r>
            <a:r>
              <a:rPr lang="en-US" sz="4000" dirty="0" err="1">
                <a:solidFill>
                  <a:schemeClr val="tx1"/>
                </a:solidFill>
                <a:latin typeface="Preeti" pitchFamily="2" charset="0"/>
              </a:rPr>
              <a:t>DfT:o</a:t>
            </a:r>
            <a:r>
              <a:rPr lang="en-US" sz="4000" dirty="0">
                <a:solidFill>
                  <a:schemeClr val="tx1"/>
                </a:solidFill>
                <a:latin typeface="Preeti" pitchFamily="2" charset="0"/>
              </a:rPr>
              <a:t>  / </a:t>
            </a:r>
            <a:r>
              <a:rPr lang="en-US" sz="4000" dirty="0" err="1">
                <a:solidFill>
                  <a:schemeClr val="tx1"/>
                </a:solidFill>
                <a:latin typeface="Preeti" pitchFamily="2" charset="0"/>
              </a:rPr>
              <a:t>b'Uw</a:t>
            </a:r>
            <a:r>
              <a:rPr lang="en-US" sz="4000" dirty="0">
                <a:solidFill>
                  <a:schemeClr val="tx1"/>
                </a:solidFill>
                <a:latin typeface="Preeti" pitchFamily="2" charset="0"/>
              </a:rPr>
              <a:t> If]</a:t>
            </a:r>
            <a:r>
              <a:rPr lang="en-US" sz="4000" dirty="0" err="1">
                <a:solidFill>
                  <a:schemeClr val="tx1"/>
                </a:solidFill>
                <a:latin typeface="Preeti" pitchFamily="2" charset="0"/>
              </a:rPr>
              <a:t>qsf</a:t>
            </a:r>
            <a:r>
              <a:rPr lang="en-US" sz="4000" dirty="0">
                <a:solidFill>
                  <a:schemeClr val="tx1"/>
                </a:solidFill>
                <a:latin typeface="Preeti" pitchFamily="2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Preeti" pitchFamily="2" charset="0"/>
              </a:rPr>
              <a:t>ljz</a:t>
            </a:r>
            <a:r>
              <a:rPr lang="en-US" sz="4000" dirty="0">
                <a:solidFill>
                  <a:schemeClr val="tx1"/>
                </a:solidFill>
                <a:latin typeface="Preeti" pitchFamily="2" charset="0"/>
              </a:rPr>
              <a:t>]if1</a:t>
            </a:r>
          </a:p>
          <a:p>
            <a:pPr marL="571500" indent="-571500" algn="just">
              <a:buFont typeface="Wingdings" panose="05000000000000000000" pitchFamily="2" charset="2"/>
              <a:buChar char="v"/>
            </a:pPr>
            <a:r>
              <a:rPr lang="en-US" sz="4000" dirty="0">
                <a:solidFill>
                  <a:schemeClr val="tx1"/>
                </a:solidFill>
                <a:latin typeface="Preeti" pitchFamily="2" charset="0"/>
              </a:rPr>
              <a:t>;</a:t>
            </a:r>
            <a:r>
              <a:rPr lang="en-US" sz="4000" dirty="0" err="1">
                <a:solidFill>
                  <a:schemeClr val="tx1"/>
                </a:solidFill>
                <a:latin typeface="Preeti" pitchFamily="2" charset="0"/>
              </a:rPr>
              <a:t>Ddfglgo</a:t>
            </a:r>
            <a:r>
              <a:rPr lang="en-US" sz="4000" dirty="0">
                <a:solidFill>
                  <a:schemeClr val="tx1"/>
                </a:solidFill>
                <a:latin typeface="Preeti" pitchFamily="2" charset="0"/>
              </a:rPr>
              <a:t> /fi6«klt Ho"af6 k|dfl0fs/0f @)&amp;( </a:t>
            </a:r>
            <a:r>
              <a:rPr lang="en-US" sz="4000" dirty="0" err="1">
                <a:solidFill>
                  <a:schemeClr val="tx1"/>
                </a:solidFill>
                <a:latin typeface="Preeti" pitchFamily="2" charset="0"/>
              </a:rPr>
              <a:t>cflZjg</a:t>
            </a:r>
            <a:r>
              <a:rPr lang="en-US" sz="4000" dirty="0">
                <a:solidFill>
                  <a:schemeClr val="tx1"/>
                </a:solidFill>
                <a:latin typeface="Preeti" pitchFamily="2" charset="0"/>
              </a:rPr>
              <a:t> @#</a:t>
            </a:r>
          </a:p>
          <a:p>
            <a:pPr marL="571500" indent="-571500" algn="just">
              <a:buFont typeface="Wingdings" panose="05000000000000000000" pitchFamily="2" charset="2"/>
              <a:buChar char="v"/>
            </a:pPr>
            <a:r>
              <a:rPr lang="en-US" sz="4000" dirty="0" err="1">
                <a:solidFill>
                  <a:schemeClr val="tx1"/>
                </a:solidFill>
                <a:latin typeface="Preeti" pitchFamily="2" charset="0"/>
              </a:rPr>
              <a:t>Kfl</a:t>
            </a:r>
            <a:r>
              <a:rPr lang="en-US" sz="4000" dirty="0">
                <a:solidFill>
                  <a:schemeClr val="tx1"/>
                </a:solidFill>
                <a:latin typeface="Preeti" pitchFamily="2" charset="0"/>
              </a:rPr>
              <a:t>/R5]b * , </a:t>
            </a:r>
            <a:r>
              <a:rPr lang="en-US" sz="4000" dirty="0" err="1">
                <a:solidFill>
                  <a:schemeClr val="tx1"/>
                </a:solidFill>
                <a:latin typeface="Preeti" pitchFamily="2" charset="0"/>
              </a:rPr>
              <a:t>bkmf</a:t>
            </a:r>
            <a:r>
              <a:rPr lang="en-US" sz="4000" dirty="0">
                <a:solidFill>
                  <a:schemeClr val="tx1"/>
                </a:solidFill>
                <a:latin typeface="Preeti" pitchFamily="2" charset="0"/>
              </a:rPr>
              <a:t> $%</a:t>
            </a:r>
          </a:p>
          <a:p>
            <a:pPr marL="571500" indent="-571500" algn="just">
              <a:buFont typeface="Wingdings" panose="05000000000000000000" pitchFamily="2" charset="2"/>
              <a:buChar char="v"/>
            </a:pPr>
            <a:r>
              <a:rPr lang="en-US" sz="4000" dirty="0">
                <a:solidFill>
                  <a:schemeClr val="tx1"/>
                </a:solidFill>
                <a:latin typeface="Preeti" pitchFamily="2" charset="0"/>
              </a:rPr>
              <a:t>k|dfl0fs/0f </a:t>
            </a:r>
            <a:r>
              <a:rPr lang="en-US" sz="4000" dirty="0" err="1">
                <a:solidFill>
                  <a:schemeClr val="tx1"/>
                </a:solidFill>
                <a:latin typeface="Preeti" pitchFamily="2" charset="0"/>
              </a:rPr>
              <a:t>ePsf</a:t>
            </a:r>
            <a:r>
              <a:rPr lang="en-US" sz="4000" dirty="0">
                <a:solidFill>
                  <a:schemeClr val="tx1"/>
                </a:solidFill>
                <a:latin typeface="Preeti" pitchFamily="2" charset="0"/>
              </a:rPr>
              <a:t>] #! ;f}+ </a:t>
            </a:r>
            <a:r>
              <a:rPr lang="en-US" sz="4000" dirty="0" err="1">
                <a:solidFill>
                  <a:schemeClr val="tx1"/>
                </a:solidFill>
                <a:latin typeface="Preeti" pitchFamily="2" charset="0"/>
              </a:rPr>
              <a:t>lbg</a:t>
            </a:r>
            <a:r>
              <a:rPr lang="en-US" sz="4000" dirty="0">
                <a:solidFill>
                  <a:schemeClr val="tx1"/>
                </a:solidFill>
                <a:latin typeface="Preeti" pitchFamily="2" charset="0"/>
              </a:rPr>
              <a:t> b]lv </a:t>
            </a:r>
            <a:r>
              <a:rPr lang="en-US" sz="4000" dirty="0" err="1">
                <a:solidFill>
                  <a:schemeClr val="tx1"/>
                </a:solidFill>
                <a:latin typeface="Preeti" pitchFamily="2" charset="0"/>
              </a:rPr>
              <a:t>nfu</a:t>
            </a:r>
            <a:r>
              <a:rPr lang="en-US" sz="4000" dirty="0">
                <a:solidFill>
                  <a:schemeClr val="tx1"/>
                </a:solidFill>
                <a:latin typeface="Preeti" pitchFamily="2" charset="0"/>
              </a:rPr>
              <a:t>' </a:t>
            </a:r>
            <a:r>
              <a:rPr lang="en-US" sz="4000" dirty="0" err="1">
                <a:solidFill>
                  <a:schemeClr val="tx1"/>
                </a:solidFill>
                <a:latin typeface="Preeti" pitchFamily="2" charset="0"/>
              </a:rPr>
              <a:t>x'g</a:t>
            </a:r>
            <a:r>
              <a:rPr lang="en-US" sz="4000" dirty="0">
                <a:solidFill>
                  <a:schemeClr val="tx1"/>
                </a:solidFill>
                <a:latin typeface="Preeti" pitchFamily="2" charset="0"/>
              </a:rPr>
              <a:t>] .</a:t>
            </a:r>
          </a:p>
          <a:p>
            <a:pPr algn="just"/>
            <a:endParaRPr lang="en-US" sz="3600" dirty="0">
              <a:solidFill>
                <a:schemeClr val="tx1"/>
              </a:solidFill>
              <a:latin typeface="Preeti" pitchFamily="2" charset="0"/>
            </a:endParaRPr>
          </a:p>
          <a:p>
            <a:pPr marL="571500" indent="-571500" algn="just">
              <a:buFont typeface="Arial" panose="020B0604020202020204" pitchFamily="34" charset="0"/>
              <a:buChar char="•"/>
            </a:pPr>
            <a:endParaRPr lang="en-US" sz="3600" dirty="0">
              <a:solidFill>
                <a:schemeClr val="tx1"/>
              </a:solidFill>
              <a:latin typeface="Preeti" pitchFamily="2" charset="0"/>
            </a:endParaRPr>
          </a:p>
          <a:p>
            <a:pPr marL="571500" indent="-571500" algn="just">
              <a:buFont typeface="Arial" panose="020B0604020202020204" pitchFamily="34" charset="0"/>
              <a:buChar char="•"/>
            </a:pPr>
            <a:endParaRPr lang="en-US" sz="3600" dirty="0">
              <a:solidFill>
                <a:schemeClr val="tx1"/>
              </a:solidFill>
              <a:latin typeface="Preeti" pitchFamily="2" charset="0"/>
            </a:endParaRPr>
          </a:p>
          <a:p>
            <a:pPr marL="571500" indent="-571500" algn="just">
              <a:buFont typeface="Arial" panose="020B0604020202020204" pitchFamily="34" charset="0"/>
              <a:buChar char="•"/>
            </a:pPr>
            <a:endParaRPr lang="en-US" sz="3600" dirty="0">
              <a:solidFill>
                <a:schemeClr val="tx1"/>
              </a:solidFill>
              <a:latin typeface="Preeti" pitchFamily="2" charset="0"/>
            </a:endParaRPr>
          </a:p>
          <a:p>
            <a:pPr marL="571500" indent="-571500" algn="just">
              <a:buFont typeface="Arial" panose="020B0604020202020204" pitchFamily="34" charset="0"/>
              <a:buChar char="•"/>
            </a:pPr>
            <a:endParaRPr lang="en-US" sz="3600" dirty="0">
              <a:solidFill>
                <a:schemeClr val="tx1"/>
              </a:solidFill>
              <a:latin typeface="Preeti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84591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2752" y="166255"/>
            <a:ext cx="8587230" cy="369189"/>
          </a:xfrm>
        </p:spPr>
        <p:txBody>
          <a:bodyPr>
            <a:normAutofit fontScale="90000"/>
          </a:bodyPr>
          <a:lstStyle/>
          <a:p>
            <a:pPr algn="ctr"/>
            <a:r>
              <a:rPr lang="en-US" sz="4000" dirty="0">
                <a:solidFill>
                  <a:srgbClr val="FF0000"/>
                </a:solidFill>
                <a:latin typeface="Preeti" pitchFamily="2" charset="0"/>
              </a:rPr>
              <a:t>kl/R5]b !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2090" y="600754"/>
            <a:ext cx="10504056" cy="1560555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en-US" sz="9000" dirty="0">
                <a:latin typeface="Preeti" pitchFamily="2" charset="0"/>
              </a:rPr>
              <a:t> </a:t>
            </a:r>
            <a:r>
              <a:rPr lang="en-US" sz="14400" dirty="0" err="1">
                <a:latin typeface="Preeti" pitchFamily="2" charset="0"/>
              </a:rPr>
              <a:t>k|f</a:t>
            </a:r>
            <a:r>
              <a:rPr lang="en-US" sz="14400" dirty="0">
                <a:latin typeface="Preeti" pitchFamily="2" charset="0"/>
              </a:rPr>
              <a:t>/</a:t>
            </a:r>
            <a:r>
              <a:rPr lang="en-US" sz="14400" dirty="0" err="1">
                <a:latin typeface="Preeti" pitchFamily="2" charset="0"/>
              </a:rPr>
              <a:t>lDes</a:t>
            </a:r>
            <a:endParaRPr lang="en-US" sz="14400" dirty="0">
              <a:latin typeface="Preeti" pitchFamily="2" charset="0"/>
            </a:endParaRPr>
          </a:p>
          <a:p>
            <a:pPr marL="0" indent="0">
              <a:buNone/>
            </a:pPr>
            <a:r>
              <a:rPr lang="en-US" sz="14400" dirty="0">
                <a:latin typeface="Preeti" pitchFamily="2" charset="0"/>
              </a:rPr>
              <a:t>!= ;+</a:t>
            </a:r>
            <a:r>
              <a:rPr lang="en-US" sz="14400" dirty="0" err="1">
                <a:latin typeface="Preeti" pitchFamily="2" charset="0"/>
              </a:rPr>
              <a:t>lIfKt</a:t>
            </a:r>
            <a:r>
              <a:rPr lang="en-US" sz="14400" dirty="0">
                <a:latin typeface="Preeti" pitchFamily="2" charset="0"/>
              </a:rPr>
              <a:t> </a:t>
            </a:r>
            <a:r>
              <a:rPr lang="en-US" sz="14400" dirty="0" err="1">
                <a:latin typeface="Preeti" pitchFamily="2" charset="0"/>
              </a:rPr>
              <a:t>gfd</a:t>
            </a:r>
            <a:r>
              <a:rPr lang="en-US" sz="14400" dirty="0">
                <a:latin typeface="Preeti" pitchFamily="2" charset="0"/>
              </a:rPr>
              <a:t> / </a:t>
            </a:r>
            <a:r>
              <a:rPr lang="en-US" sz="14400" dirty="0" err="1">
                <a:latin typeface="Preeti" pitchFamily="2" charset="0"/>
              </a:rPr>
              <a:t>k|f</a:t>
            </a:r>
            <a:r>
              <a:rPr lang="en-US" sz="14400" dirty="0">
                <a:latin typeface="Preeti" pitchFamily="2" charset="0"/>
              </a:rPr>
              <a:t>/De </a:t>
            </a:r>
          </a:p>
          <a:p>
            <a:pPr marL="0" indent="0">
              <a:buNone/>
            </a:pPr>
            <a:r>
              <a:rPr lang="en-US" sz="14400" dirty="0">
                <a:latin typeface="Preeti" pitchFamily="2" charset="0"/>
              </a:rPr>
              <a:t>@= kl/</a:t>
            </a:r>
            <a:r>
              <a:rPr lang="en-US" sz="14400" dirty="0" err="1">
                <a:latin typeface="Preeti" pitchFamily="2" charset="0"/>
              </a:rPr>
              <a:t>efiff</a:t>
            </a:r>
            <a:endParaRPr lang="en-US" sz="14400" dirty="0">
              <a:latin typeface="Preeti" pitchFamily="2" charset="0"/>
            </a:endParaRPr>
          </a:p>
          <a:p>
            <a:pPr marL="0" indent="0" algn="ctr">
              <a:buNone/>
            </a:pPr>
            <a:r>
              <a:rPr lang="en-US" sz="16000" dirty="0">
                <a:solidFill>
                  <a:srgbClr val="FF0000"/>
                </a:solidFill>
                <a:latin typeface="Preeti" pitchFamily="2" charset="0"/>
              </a:rPr>
              <a:t>kl/R5]b @</a:t>
            </a:r>
          </a:p>
          <a:p>
            <a:pPr marL="0" indent="0">
              <a:buNone/>
            </a:pPr>
            <a:r>
              <a:rPr lang="en-US" sz="14400" dirty="0">
                <a:latin typeface="Preeti" pitchFamily="2" charset="0"/>
              </a:rPr>
              <a:t>kl/</a:t>
            </a:r>
            <a:r>
              <a:rPr lang="en-US" sz="14400" dirty="0" err="1">
                <a:latin typeface="Preeti" pitchFamily="2" charset="0"/>
              </a:rPr>
              <a:t>ifb</a:t>
            </a:r>
            <a:r>
              <a:rPr lang="en-US" sz="14400" dirty="0">
                <a:latin typeface="Preeti" pitchFamily="2" charset="0"/>
              </a:rPr>
              <a:t>\</a:t>
            </a:r>
            <a:r>
              <a:rPr lang="en-US" sz="14400" dirty="0" err="1">
                <a:latin typeface="Preeti" pitchFamily="2" charset="0"/>
              </a:rPr>
              <a:t>sf</a:t>
            </a:r>
            <a:r>
              <a:rPr lang="en-US" sz="14400" dirty="0">
                <a:latin typeface="Preeti" pitchFamily="2" charset="0"/>
              </a:rPr>
              <a:t>] :yfkgf,u7g,sfd </a:t>
            </a:r>
            <a:r>
              <a:rPr lang="en-US" sz="14400" dirty="0" err="1">
                <a:latin typeface="Preeti" pitchFamily="2" charset="0"/>
              </a:rPr>
              <a:t>st</a:t>
            </a:r>
            <a:r>
              <a:rPr lang="en-US" sz="14400" dirty="0">
                <a:latin typeface="Preeti" pitchFamily="2" charset="0"/>
              </a:rPr>
              <a:t>{Jo / </a:t>
            </a:r>
            <a:r>
              <a:rPr lang="en-US" sz="14400" dirty="0" err="1">
                <a:latin typeface="Preeti" pitchFamily="2" charset="0"/>
              </a:rPr>
              <a:t>clwsf</a:t>
            </a:r>
            <a:r>
              <a:rPr lang="en-US" sz="14400" dirty="0">
                <a:latin typeface="Preeti" pitchFamily="2" charset="0"/>
              </a:rPr>
              <a:t>/</a:t>
            </a:r>
          </a:p>
          <a:p>
            <a:pPr marL="0" indent="0">
              <a:buNone/>
            </a:pPr>
            <a:r>
              <a:rPr lang="en-US" sz="14400" dirty="0">
                <a:latin typeface="Preeti" pitchFamily="2" charset="0"/>
              </a:rPr>
              <a:t>#= kl/</a:t>
            </a:r>
            <a:r>
              <a:rPr lang="en-US" sz="14400" dirty="0" err="1">
                <a:latin typeface="Preeti" pitchFamily="2" charset="0"/>
              </a:rPr>
              <a:t>ifb</a:t>
            </a:r>
            <a:r>
              <a:rPr lang="en-US" sz="14400" dirty="0">
                <a:latin typeface="Preeti" pitchFamily="2" charset="0"/>
              </a:rPr>
              <a:t>\</a:t>
            </a:r>
            <a:r>
              <a:rPr lang="en-US" sz="14400" dirty="0" err="1">
                <a:latin typeface="Preeti" pitchFamily="2" charset="0"/>
              </a:rPr>
              <a:t>sf</a:t>
            </a:r>
            <a:r>
              <a:rPr lang="en-US" sz="14400" dirty="0">
                <a:latin typeface="Preeti" pitchFamily="2" charset="0"/>
              </a:rPr>
              <a:t>] :</a:t>
            </a:r>
            <a:r>
              <a:rPr lang="en-US" sz="14400" dirty="0" err="1">
                <a:latin typeface="Preeti" pitchFamily="2" charset="0"/>
              </a:rPr>
              <a:t>yfkgf</a:t>
            </a:r>
            <a:endParaRPr lang="en-US" sz="14400" dirty="0">
              <a:latin typeface="Preeti" pitchFamily="2" charset="0"/>
            </a:endParaRPr>
          </a:p>
          <a:p>
            <a:pPr marL="0" indent="0">
              <a:buNone/>
            </a:pPr>
            <a:r>
              <a:rPr lang="en-US" sz="14400" dirty="0">
                <a:latin typeface="Preeti" pitchFamily="2" charset="0"/>
              </a:rPr>
              <a:t>$= kl/</a:t>
            </a:r>
            <a:r>
              <a:rPr lang="en-US" sz="14400" dirty="0" err="1">
                <a:latin typeface="Preeti" pitchFamily="2" charset="0"/>
              </a:rPr>
              <a:t>ifb</a:t>
            </a:r>
            <a:r>
              <a:rPr lang="en-US" sz="14400" dirty="0">
                <a:latin typeface="Preeti" pitchFamily="2" charset="0"/>
              </a:rPr>
              <a:t> :</a:t>
            </a:r>
            <a:r>
              <a:rPr lang="en-US" sz="14400" dirty="0" err="1">
                <a:latin typeface="Preeti" pitchFamily="2" charset="0"/>
              </a:rPr>
              <a:t>jzfl;t</a:t>
            </a:r>
            <a:r>
              <a:rPr lang="en-US" sz="14400" dirty="0">
                <a:latin typeface="Preeti" pitchFamily="2" charset="0"/>
              </a:rPr>
              <a:t> / ;+ul7t ;+:</a:t>
            </a:r>
            <a:r>
              <a:rPr lang="en-US" sz="14400" dirty="0" err="1">
                <a:latin typeface="Preeti" pitchFamily="2" charset="0"/>
              </a:rPr>
              <a:t>yf</a:t>
            </a:r>
            <a:r>
              <a:rPr lang="en-US" sz="14400" dirty="0">
                <a:latin typeface="Preeti" pitchFamily="2" charset="0"/>
              </a:rPr>
              <a:t> </a:t>
            </a:r>
            <a:r>
              <a:rPr lang="en-US" sz="14400" dirty="0" err="1">
                <a:latin typeface="Preeti" pitchFamily="2" charset="0"/>
              </a:rPr>
              <a:t>x'g</a:t>
            </a:r>
            <a:r>
              <a:rPr lang="en-US" sz="14400" dirty="0">
                <a:latin typeface="Preeti" pitchFamily="2" charset="0"/>
              </a:rPr>
              <a:t>]</a:t>
            </a:r>
          </a:p>
          <a:p>
            <a:pPr marL="0" indent="0">
              <a:buNone/>
            </a:pPr>
            <a:r>
              <a:rPr lang="en-US" sz="14400" dirty="0">
                <a:latin typeface="Preeti" pitchFamily="2" charset="0"/>
              </a:rPr>
              <a:t>%=kl/</a:t>
            </a:r>
            <a:r>
              <a:rPr lang="en-US" sz="14400" dirty="0" err="1">
                <a:latin typeface="Preeti" pitchFamily="2" charset="0"/>
              </a:rPr>
              <a:t>ifb</a:t>
            </a:r>
            <a:r>
              <a:rPr lang="en-US" sz="14400" dirty="0">
                <a:latin typeface="Preeti" pitchFamily="2" charset="0"/>
              </a:rPr>
              <a:t>\sf] u7g !(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sz="14400" dirty="0">
                <a:latin typeface="Preeti" pitchFamily="2" charset="0"/>
              </a:rPr>
              <a:t> </a:t>
            </a:r>
            <a:r>
              <a:rPr lang="en-US" sz="14400" dirty="0" err="1">
                <a:latin typeface="Preeti" pitchFamily="2" charset="0"/>
              </a:rPr>
              <a:t>cWoIf</a:t>
            </a:r>
            <a:r>
              <a:rPr lang="en-US" sz="14400" dirty="0">
                <a:latin typeface="Preeti" pitchFamily="2" charset="0"/>
              </a:rPr>
              <a:t> !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sz="14400" dirty="0" err="1">
                <a:latin typeface="Preeti" pitchFamily="2" charset="0"/>
              </a:rPr>
              <a:t>pkfWoIf</a:t>
            </a:r>
            <a:r>
              <a:rPr lang="en-US" sz="14400" dirty="0">
                <a:latin typeface="Preeti" pitchFamily="2" charset="0"/>
              </a:rPr>
              <a:t> !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sz="14400" dirty="0">
                <a:latin typeface="Preeti" pitchFamily="2" charset="0"/>
              </a:rPr>
              <a:t>/lhi6«f !</a:t>
            </a:r>
          </a:p>
          <a:p>
            <a:pPr>
              <a:buFont typeface="Wingdings" panose="05000000000000000000" pitchFamily="2" charset="2"/>
              <a:buChar char="§"/>
            </a:pPr>
            <a:endParaRPr lang="en-US" sz="3600" dirty="0">
              <a:latin typeface="Preeti" pitchFamily="2" charset="0"/>
            </a:endParaRPr>
          </a:p>
          <a:p>
            <a:pPr marL="0" indent="0">
              <a:buNone/>
            </a:pPr>
            <a:r>
              <a:rPr lang="en-US" sz="3600" dirty="0">
                <a:latin typeface="Preeti" pitchFamily="2" charset="0"/>
              </a:rPr>
              <a:t>    </a:t>
            </a:r>
          </a:p>
        </p:txBody>
      </p:sp>
    </p:spTree>
    <p:extLst>
      <p:ext uri="{BB962C8B-B14F-4D97-AF65-F5344CB8AC3E}">
        <p14:creationId xmlns:p14="http://schemas.microsoft.com/office/powerpoint/2010/main" val="29444809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314037"/>
            <a:ext cx="10515600" cy="5996612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en-US" sz="4000" dirty="0">
                <a:latin typeface="Preeti" pitchFamily="2" charset="0"/>
              </a:rPr>
              <a:t>;</a:t>
            </a:r>
            <a:r>
              <a:rPr lang="en-US" sz="4000" dirty="0" err="1">
                <a:latin typeface="Preeti" pitchFamily="2" charset="0"/>
              </a:rPr>
              <a:t>ft</a:t>
            </a:r>
            <a:r>
              <a:rPr lang="en-US" sz="4000" dirty="0">
                <a:latin typeface="Preeti" pitchFamily="2" charset="0"/>
              </a:rPr>
              <a:t> </a:t>
            </a:r>
            <a:r>
              <a:rPr lang="en-US" sz="4000" dirty="0" err="1">
                <a:latin typeface="Preeti" pitchFamily="2" charset="0"/>
              </a:rPr>
              <a:t>k|b</a:t>
            </a:r>
            <a:r>
              <a:rPr lang="en-US" sz="4000" dirty="0">
                <a:latin typeface="Preeti" pitchFamily="2" charset="0"/>
              </a:rPr>
              <a:t>]</a:t>
            </a:r>
            <a:r>
              <a:rPr lang="en-US" sz="4000" dirty="0" err="1">
                <a:latin typeface="Preeti" pitchFamily="2" charset="0"/>
              </a:rPr>
              <a:t>zsf</a:t>
            </a:r>
            <a:r>
              <a:rPr lang="en-US" sz="4000" dirty="0">
                <a:latin typeface="Preeti" pitchFamily="2" charset="0"/>
              </a:rPr>
              <a:t> &amp; </a:t>
            </a:r>
            <a:r>
              <a:rPr lang="en-US" sz="4000" dirty="0" err="1">
                <a:latin typeface="Preeti" pitchFamily="2" charset="0"/>
              </a:rPr>
              <a:t>hgf</a:t>
            </a:r>
            <a:r>
              <a:rPr lang="en-US" sz="4000" dirty="0">
                <a:latin typeface="Preeti" pitchFamily="2" charset="0"/>
              </a:rPr>
              <a:t> ;</a:t>
            </a:r>
            <a:r>
              <a:rPr lang="en-US" sz="4000" dirty="0" err="1">
                <a:latin typeface="Preeti" pitchFamily="2" charset="0"/>
              </a:rPr>
              <a:t>b:o</a:t>
            </a:r>
            <a:endParaRPr lang="en-US" sz="4000" dirty="0">
              <a:latin typeface="Preeti" pitchFamily="2" charset="0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en-US" sz="4000" dirty="0">
                <a:latin typeface="Preeti" pitchFamily="2" charset="0"/>
              </a:rPr>
              <a:t>dGqfnoaf6 </a:t>
            </a:r>
            <a:r>
              <a:rPr lang="en-US" sz="4000" dirty="0" err="1">
                <a:latin typeface="Preeti" pitchFamily="2" charset="0"/>
              </a:rPr>
              <a:t>dgf</a:t>
            </a:r>
            <a:r>
              <a:rPr lang="en-US" sz="4000" dirty="0">
                <a:latin typeface="Preeti" pitchFamily="2" charset="0"/>
              </a:rPr>
              <a:t>]</a:t>
            </a:r>
            <a:r>
              <a:rPr lang="en-US" sz="4000" dirty="0" err="1">
                <a:latin typeface="Preeti" pitchFamily="2" charset="0"/>
              </a:rPr>
              <a:t>lgt</a:t>
            </a:r>
            <a:r>
              <a:rPr lang="en-US" sz="4000" dirty="0">
                <a:latin typeface="Preeti" pitchFamily="2" charset="0"/>
              </a:rPr>
              <a:t> Ps </a:t>
            </a:r>
            <a:r>
              <a:rPr lang="en-US" sz="4000" dirty="0" err="1">
                <a:latin typeface="Preeti" pitchFamily="2" charset="0"/>
              </a:rPr>
              <a:t>dlxnf</a:t>
            </a:r>
            <a:r>
              <a:rPr lang="en-US" sz="4000" dirty="0">
                <a:latin typeface="Preeti" pitchFamily="2" charset="0"/>
              </a:rPr>
              <a:t> Ps </a:t>
            </a:r>
            <a:r>
              <a:rPr lang="en-US" sz="4000" dirty="0" err="1">
                <a:latin typeface="Preeti" pitchFamily="2" charset="0"/>
              </a:rPr>
              <a:t>k'?if</a:t>
            </a:r>
            <a:r>
              <a:rPr lang="en-US" sz="4000" dirty="0">
                <a:latin typeface="Preeti" pitchFamily="2" charset="0"/>
              </a:rPr>
              <a:t> @ </a:t>
            </a:r>
            <a:r>
              <a:rPr lang="en-US" sz="4000" dirty="0" err="1">
                <a:latin typeface="Preeti" pitchFamily="2" charset="0"/>
              </a:rPr>
              <a:t>hgf</a:t>
            </a:r>
            <a:endParaRPr lang="en-US" sz="4000" dirty="0">
              <a:latin typeface="Preeti" pitchFamily="2" charset="0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en-US" sz="4000" dirty="0" err="1">
                <a:latin typeface="Preeti" pitchFamily="2" charset="0"/>
              </a:rPr>
              <a:t>lgjf</a:t>
            </a:r>
            <a:r>
              <a:rPr lang="en-US" sz="4000" dirty="0">
                <a:latin typeface="Preeti" pitchFamily="2" charset="0"/>
              </a:rPr>
              <a:t>{</a:t>
            </a:r>
            <a:r>
              <a:rPr lang="en-US" sz="4000" dirty="0" err="1">
                <a:latin typeface="Preeti" pitchFamily="2" charset="0"/>
              </a:rPr>
              <a:t>lrt</a:t>
            </a:r>
            <a:r>
              <a:rPr lang="en-US" sz="4000" dirty="0">
                <a:latin typeface="Preeti" pitchFamily="2" charset="0"/>
              </a:rPr>
              <a:t> @ </a:t>
            </a:r>
            <a:r>
              <a:rPr lang="en-US" sz="4000" dirty="0" err="1">
                <a:latin typeface="Preeti" pitchFamily="2" charset="0"/>
              </a:rPr>
              <a:t>dlxnf</a:t>
            </a:r>
            <a:r>
              <a:rPr lang="en-US" sz="4000" dirty="0">
                <a:latin typeface="Preeti" pitchFamily="2" charset="0"/>
              </a:rPr>
              <a:t> ;</a:t>
            </a:r>
            <a:r>
              <a:rPr lang="en-US" sz="4000" dirty="0" err="1">
                <a:latin typeface="Preeti" pitchFamily="2" charset="0"/>
              </a:rPr>
              <a:t>lxt</a:t>
            </a:r>
            <a:r>
              <a:rPr lang="en-US" sz="4000" dirty="0">
                <a:latin typeface="Preeti" pitchFamily="2" charset="0"/>
              </a:rPr>
              <a:t> $ </a:t>
            </a:r>
            <a:r>
              <a:rPr lang="en-US" sz="4000" dirty="0" err="1">
                <a:latin typeface="Preeti" pitchFamily="2" charset="0"/>
              </a:rPr>
              <a:t>hgf</a:t>
            </a:r>
            <a:endParaRPr lang="en-US" sz="4000" dirty="0">
              <a:latin typeface="Preeti" pitchFamily="2" charset="0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en-US" sz="4000" dirty="0" err="1">
                <a:latin typeface="Preeti" pitchFamily="2" charset="0"/>
              </a:rPr>
              <a:t>ljZj</a:t>
            </a:r>
            <a:r>
              <a:rPr lang="en-US" sz="4000" dirty="0">
                <a:latin typeface="Preeti" pitchFamily="2" charset="0"/>
              </a:rPr>
              <a:t> </a:t>
            </a:r>
            <a:r>
              <a:rPr lang="en-US" sz="4000" dirty="0" err="1">
                <a:latin typeface="Preeti" pitchFamily="2" charset="0"/>
              </a:rPr>
              <a:t>ljBfno</a:t>
            </a:r>
            <a:r>
              <a:rPr lang="en-US" sz="4000" dirty="0">
                <a:latin typeface="Preeti" pitchFamily="2" charset="0"/>
              </a:rPr>
              <a:t> /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CTEVT</a:t>
            </a:r>
            <a:r>
              <a:rPr lang="en-US" sz="4000" dirty="0">
                <a:latin typeface="Preeti" pitchFamily="2" charset="0"/>
                <a:cs typeface="Arial" panose="020B0604020202020204" pitchFamily="34" charset="0"/>
              </a:rPr>
              <a:t> af6 Ps </a:t>
            </a:r>
            <a:r>
              <a:rPr lang="en-US" sz="4000" dirty="0" err="1">
                <a:latin typeface="Preeti" pitchFamily="2" charset="0"/>
                <a:cs typeface="Arial" panose="020B0604020202020204" pitchFamily="34" charset="0"/>
              </a:rPr>
              <a:t>dlxnf</a:t>
            </a:r>
            <a:r>
              <a:rPr lang="en-US" sz="4000" dirty="0">
                <a:latin typeface="Preeti" pitchFamily="2" charset="0"/>
                <a:cs typeface="Arial" panose="020B0604020202020204" pitchFamily="34" charset="0"/>
              </a:rPr>
              <a:t> ;</a:t>
            </a:r>
            <a:r>
              <a:rPr lang="en-US" sz="4000" dirty="0" err="1">
                <a:latin typeface="Preeti" pitchFamily="2" charset="0"/>
                <a:cs typeface="Arial" panose="020B0604020202020204" pitchFamily="34" charset="0"/>
              </a:rPr>
              <a:t>lxt</a:t>
            </a:r>
            <a:r>
              <a:rPr lang="en-US" sz="4000" dirty="0">
                <a:latin typeface="Preeti" pitchFamily="2" charset="0"/>
                <a:cs typeface="Arial" panose="020B0604020202020204" pitchFamily="34" charset="0"/>
              </a:rPr>
              <a:t> @ </a:t>
            </a:r>
            <a:r>
              <a:rPr lang="en-US" sz="4000" dirty="0" err="1">
                <a:latin typeface="Preeti" pitchFamily="2" charset="0"/>
                <a:cs typeface="Arial" panose="020B0604020202020204" pitchFamily="34" charset="0"/>
              </a:rPr>
              <a:t>hgf</a:t>
            </a:r>
            <a:endParaRPr lang="en-US" sz="4000" dirty="0">
              <a:latin typeface="Preeti" pitchFamily="2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en-US" sz="4000" dirty="0" err="1">
                <a:latin typeface="Preeti" pitchFamily="2" charset="0"/>
                <a:cs typeface="Arial" panose="020B0604020202020204" pitchFamily="34" charset="0"/>
              </a:rPr>
              <a:t>kz</a:t>
            </a:r>
            <a:r>
              <a:rPr lang="en-US" sz="4000" dirty="0">
                <a:latin typeface="Preeti" pitchFamily="2" charset="0"/>
                <a:cs typeface="Arial" panose="020B0604020202020204" pitchFamily="34" charset="0"/>
              </a:rPr>
              <a:t>' </a:t>
            </a:r>
            <a:r>
              <a:rPr lang="en-US" sz="4000" dirty="0" err="1">
                <a:latin typeface="Preeti" pitchFamily="2" charset="0"/>
                <a:cs typeface="Arial" panose="020B0604020202020204" pitchFamily="34" charset="0"/>
              </a:rPr>
              <a:t>lrlsT;f</a:t>
            </a:r>
            <a:r>
              <a:rPr lang="en-US" sz="4000" dirty="0">
                <a:latin typeface="Preeti" pitchFamily="2" charset="0"/>
                <a:cs typeface="Arial" panose="020B0604020202020204" pitchFamily="34" charset="0"/>
              </a:rPr>
              <a:t> kl/</a:t>
            </a:r>
            <a:r>
              <a:rPr lang="en-US" sz="4000" dirty="0" err="1">
                <a:latin typeface="Preeti" pitchFamily="2" charset="0"/>
                <a:cs typeface="Arial" panose="020B0604020202020204" pitchFamily="34" charset="0"/>
              </a:rPr>
              <a:t>ifb</a:t>
            </a:r>
            <a:r>
              <a:rPr lang="en-US" sz="4000" dirty="0">
                <a:latin typeface="Preeti" pitchFamily="2" charset="0"/>
                <a:cs typeface="Arial" panose="020B0604020202020204" pitchFamily="34" charset="0"/>
              </a:rPr>
              <a:t>\</a:t>
            </a:r>
            <a:r>
              <a:rPr lang="en-US" sz="4000" dirty="0" err="1">
                <a:latin typeface="Preeti" pitchFamily="2" charset="0"/>
                <a:cs typeface="Arial" panose="020B0604020202020204" pitchFamily="34" charset="0"/>
              </a:rPr>
              <a:t>sf</a:t>
            </a:r>
            <a:r>
              <a:rPr lang="en-US" sz="4000" dirty="0">
                <a:latin typeface="Preeti" pitchFamily="2" charset="0"/>
                <a:cs typeface="Arial" panose="020B0604020202020204" pitchFamily="34" charset="0"/>
              </a:rPr>
              <a:t>] </a:t>
            </a:r>
            <a:r>
              <a:rPr lang="en-US" sz="4000" dirty="0" err="1">
                <a:latin typeface="Preeti" pitchFamily="2" charset="0"/>
                <a:cs typeface="Arial" panose="020B0604020202020204" pitchFamily="34" charset="0"/>
              </a:rPr>
              <a:t>kbflwsf</a:t>
            </a:r>
            <a:r>
              <a:rPr lang="en-US" sz="4000" dirty="0">
                <a:latin typeface="Preeti" pitchFamily="2" charset="0"/>
                <a:cs typeface="Arial" panose="020B0604020202020204" pitchFamily="34" charset="0"/>
              </a:rPr>
              <a:t>/L ! </a:t>
            </a:r>
            <a:r>
              <a:rPr lang="en-US" sz="4000" dirty="0" err="1">
                <a:latin typeface="Preeti" pitchFamily="2" charset="0"/>
                <a:cs typeface="Arial" panose="020B0604020202020204" pitchFamily="34" charset="0"/>
              </a:rPr>
              <a:t>Hfgf</a:t>
            </a:r>
            <a:endParaRPr lang="en-US" sz="4000" dirty="0">
              <a:latin typeface="Preeti" pitchFamily="2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en-US" sz="4000" dirty="0">
                <a:latin typeface="Preeti" pitchFamily="2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Preeti" pitchFamily="2" charset="0"/>
                <a:cs typeface="Arial" panose="020B0604020202020204" pitchFamily="34" charset="0"/>
              </a:rPr>
              <a:t>hDdf</a:t>
            </a:r>
            <a:r>
              <a:rPr lang="en-US" sz="4000" dirty="0">
                <a:latin typeface="Preeti" pitchFamily="2" charset="0"/>
                <a:cs typeface="Arial" panose="020B0604020202020204" pitchFamily="34" charset="0"/>
              </a:rPr>
              <a:t> !( </a:t>
            </a:r>
            <a:r>
              <a:rPr lang="en-US" sz="4000" dirty="0" err="1">
                <a:latin typeface="Preeti" pitchFamily="2" charset="0"/>
                <a:cs typeface="Arial" panose="020B0604020202020204" pitchFamily="34" charset="0"/>
              </a:rPr>
              <a:t>hgf</a:t>
            </a:r>
            <a:r>
              <a:rPr lang="en-US" sz="4000" dirty="0">
                <a:latin typeface="Preeti" pitchFamily="2" charset="0"/>
                <a:cs typeface="Arial" panose="020B0604020202020204" pitchFamily="34" charset="0"/>
              </a:rPr>
              <a:t>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sz="4000" dirty="0">
                <a:latin typeface="Preeti" pitchFamily="2" charset="0"/>
                <a:cs typeface="Arial" panose="020B0604020202020204" pitchFamily="34" charset="0"/>
              </a:rPr>
              <a:t> Ps </a:t>
            </a:r>
            <a:r>
              <a:rPr lang="en-US" sz="4000" dirty="0" err="1">
                <a:latin typeface="Preeti" pitchFamily="2" charset="0"/>
                <a:cs typeface="Arial" panose="020B0604020202020204" pitchFamily="34" charset="0"/>
              </a:rPr>
              <a:t>pkfWoIf</a:t>
            </a:r>
            <a:r>
              <a:rPr lang="en-US" sz="4000" dirty="0">
                <a:latin typeface="Preeti" pitchFamily="2" charset="0"/>
                <a:cs typeface="Arial" panose="020B0604020202020204" pitchFamily="34" charset="0"/>
              </a:rPr>
              <a:t> ;</a:t>
            </a:r>
            <a:r>
              <a:rPr lang="en-US" sz="4000" dirty="0" err="1">
                <a:latin typeface="Preeti" pitchFamily="2" charset="0"/>
                <a:cs typeface="Arial" panose="020B0604020202020204" pitchFamily="34" charset="0"/>
              </a:rPr>
              <a:t>lxt</a:t>
            </a:r>
            <a:r>
              <a:rPr lang="en-US" sz="4000" dirty="0">
                <a:latin typeface="Preeti" pitchFamily="2" charset="0"/>
                <a:cs typeface="Arial" panose="020B0604020202020204" pitchFamily="34" charset="0"/>
              </a:rPr>
              <a:t> !@ </a:t>
            </a:r>
            <a:r>
              <a:rPr lang="en-US" sz="4000" dirty="0" err="1">
                <a:latin typeface="Preeti" pitchFamily="2" charset="0"/>
                <a:cs typeface="Arial" panose="020B0604020202020204" pitchFamily="34" charset="0"/>
              </a:rPr>
              <a:t>hgf</a:t>
            </a:r>
            <a:r>
              <a:rPr lang="en-US" sz="4000" dirty="0">
                <a:latin typeface="Preeti" pitchFamily="2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Preeti" pitchFamily="2" charset="0"/>
                <a:cs typeface="Arial" panose="020B0604020202020204" pitchFamily="34" charset="0"/>
              </a:rPr>
              <a:t>lgjf</a:t>
            </a:r>
            <a:r>
              <a:rPr lang="en-US" sz="4000" dirty="0">
                <a:latin typeface="Preeti" pitchFamily="2" charset="0"/>
                <a:cs typeface="Arial" panose="020B0604020202020204" pitchFamily="34" charset="0"/>
              </a:rPr>
              <a:t>{</a:t>
            </a:r>
            <a:r>
              <a:rPr lang="en-US" sz="4000" dirty="0" err="1">
                <a:latin typeface="Preeti" pitchFamily="2" charset="0"/>
                <a:cs typeface="Arial" panose="020B0604020202020204" pitchFamily="34" charset="0"/>
              </a:rPr>
              <a:t>lrt</a:t>
            </a:r>
            <a:r>
              <a:rPr lang="en-US" sz="4000" dirty="0">
                <a:latin typeface="Preeti" pitchFamily="2" charset="0"/>
                <a:cs typeface="Arial" panose="020B0604020202020204" pitchFamily="34" charset="0"/>
              </a:rPr>
              <a:t>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sz="4000" dirty="0">
                <a:latin typeface="Preeti" pitchFamily="2" charset="0"/>
                <a:cs typeface="Arial" panose="020B0604020202020204" pitchFamily="34" charset="0"/>
              </a:rPr>
              <a:t> &amp; </a:t>
            </a:r>
            <a:r>
              <a:rPr lang="en-US" sz="4000" dirty="0" err="1">
                <a:latin typeface="Preeti" pitchFamily="2" charset="0"/>
                <a:cs typeface="Arial" panose="020B0604020202020204" pitchFamily="34" charset="0"/>
              </a:rPr>
              <a:t>hgf</a:t>
            </a:r>
            <a:r>
              <a:rPr lang="en-US" sz="4000" dirty="0">
                <a:latin typeface="Preeti" pitchFamily="2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Preeti" pitchFamily="2" charset="0"/>
                <a:cs typeface="Arial" panose="020B0604020202020204" pitchFamily="34" charset="0"/>
              </a:rPr>
              <a:t>dgf</a:t>
            </a:r>
            <a:r>
              <a:rPr lang="en-US" sz="4000" dirty="0">
                <a:latin typeface="Preeti" pitchFamily="2" charset="0"/>
                <a:cs typeface="Arial" panose="020B0604020202020204" pitchFamily="34" charset="0"/>
              </a:rPr>
              <a:t>]</a:t>
            </a:r>
            <a:r>
              <a:rPr lang="en-US" sz="4000" dirty="0" err="1">
                <a:latin typeface="Preeti" pitchFamily="2" charset="0"/>
                <a:cs typeface="Arial" panose="020B0604020202020204" pitchFamily="34" charset="0"/>
              </a:rPr>
              <a:t>lgt</a:t>
            </a:r>
            <a:endParaRPr lang="en-US" sz="4000" dirty="0">
              <a:latin typeface="Preeti" pitchFamily="2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v"/>
            </a:pPr>
            <a:endParaRPr lang="en-US" sz="2400" dirty="0">
              <a:latin typeface="Preeti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31042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1825624"/>
          </a:xfrm>
        </p:spPr>
        <p:txBody>
          <a:bodyPr>
            <a:normAutofit/>
          </a:bodyPr>
          <a:lstStyle/>
          <a:p>
            <a:r>
              <a:rPr lang="en-US" sz="4400" dirty="0">
                <a:solidFill>
                  <a:schemeClr val="tx1"/>
                </a:solidFill>
                <a:latin typeface="Preeti" pitchFamily="2" charset="0"/>
              </a:rPr>
              <a:t>^ </a:t>
            </a:r>
            <a:r>
              <a:rPr lang="en-US" sz="4400" dirty="0" err="1">
                <a:solidFill>
                  <a:schemeClr val="tx1"/>
                </a:solidFill>
                <a:latin typeface="Preeti" pitchFamily="2" charset="0"/>
              </a:rPr>
              <a:t>cof</a:t>
            </a:r>
            <a:r>
              <a:rPr lang="en-US" sz="4400" dirty="0">
                <a:solidFill>
                  <a:schemeClr val="tx1"/>
                </a:solidFill>
                <a:latin typeface="Preeti" pitchFamily="2" charset="0"/>
              </a:rPr>
              <a:t>]</a:t>
            </a:r>
            <a:r>
              <a:rPr lang="en-US" sz="4400" dirty="0" err="1">
                <a:solidFill>
                  <a:schemeClr val="tx1"/>
                </a:solidFill>
                <a:latin typeface="Preeti" pitchFamily="2" charset="0"/>
              </a:rPr>
              <a:t>Uo</a:t>
            </a:r>
            <a:r>
              <a:rPr lang="en-US" sz="4400" dirty="0">
                <a:solidFill>
                  <a:schemeClr val="tx1"/>
                </a:solidFill>
                <a:latin typeface="Preeti" pitchFamily="2" charset="0"/>
              </a:rPr>
              <a:t> </a:t>
            </a:r>
            <a:r>
              <a:rPr lang="en-US" sz="4400" dirty="0" err="1">
                <a:solidFill>
                  <a:schemeClr val="tx1"/>
                </a:solidFill>
                <a:latin typeface="Preeti" pitchFamily="2" charset="0"/>
              </a:rPr>
              <a:t>dflgg</a:t>
            </a:r>
            <a:r>
              <a:rPr lang="en-US" sz="4400" dirty="0">
                <a:solidFill>
                  <a:schemeClr val="tx1"/>
                </a:solidFill>
                <a:latin typeface="Preeti" pitchFamily="2" charset="0"/>
              </a:rPr>
              <a:t>]</a:t>
            </a:r>
            <a:br>
              <a:rPr lang="en-US" sz="4400" dirty="0">
                <a:solidFill>
                  <a:schemeClr val="tx1"/>
                </a:solidFill>
                <a:latin typeface="Preeti" pitchFamily="2" charset="0"/>
              </a:rPr>
            </a:br>
            <a:r>
              <a:rPr lang="en-US" sz="4400" dirty="0">
                <a:solidFill>
                  <a:schemeClr val="tx1"/>
                </a:solidFill>
                <a:latin typeface="Preeti" pitchFamily="2" charset="0"/>
              </a:rPr>
              <a:t>&amp; ;</a:t>
            </a:r>
            <a:r>
              <a:rPr lang="en-US" sz="4400" dirty="0" err="1">
                <a:solidFill>
                  <a:schemeClr val="tx1"/>
                </a:solidFill>
                <a:latin typeface="Preeti" pitchFamily="2" charset="0"/>
              </a:rPr>
              <a:t>b:otf</a:t>
            </a:r>
            <a:r>
              <a:rPr lang="en-US" sz="4400" dirty="0">
                <a:solidFill>
                  <a:schemeClr val="tx1"/>
                </a:solidFill>
                <a:latin typeface="Preeti" pitchFamily="2" charset="0"/>
              </a:rPr>
              <a:t> ;</a:t>
            </a:r>
            <a:r>
              <a:rPr lang="en-US" sz="4400" dirty="0" err="1">
                <a:solidFill>
                  <a:schemeClr val="tx1"/>
                </a:solidFill>
                <a:latin typeface="Preeti" pitchFamily="2" charset="0"/>
              </a:rPr>
              <a:t>dfKt</a:t>
            </a:r>
            <a:r>
              <a:rPr lang="en-US" sz="4400" dirty="0">
                <a:solidFill>
                  <a:schemeClr val="tx1"/>
                </a:solidFill>
                <a:latin typeface="Preeti" pitchFamily="2" charset="0"/>
              </a:rPr>
              <a:t> </a:t>
            </a:r>
            <a:r>
              <a:rPr lang="en-US" sz="4400" dirty="0" err="1">
                <a:solidFill>
                  <a:schemeClr val="tx1"/>
                </a:solidFill>
                <a:latin typeface="Preeti" pitchFamily="2" charset="0"/>
              </a:rPr>
              <a:t>x'g</a:t>
            </a:r>
            <a:r>
              <a:rPr lang="en-US" sz="4400" dirty="0">
                <a:solidFill>
                  <a:schemeClr val="tx1"/>
                </a:solidFill>
                <a:latin typeface="Preeti" pitchFamily="2" charset="0"/>
              </a:rPr>
              <a:t>] </a:t>
            </a:r>
            <a:r>
              <a:rPr lang="en-US" sz="4400" dirty="0" err="1">
                <a:solidFill>
                  <a:schemeClr val="tx1"/>
                </a:solidFill>
                <a:latin typeface="Preeti" pitchFamily="2" charset="0"/>
              </a:rPr>
              <a:t>cj:yf</a:t>
            </a:r>
            <a:r>
              <a:rPr lang="en-US" sz="4400" dirty="0">
                <a:latin typeface="Preeti" pitchFamily="2" charset="0"/>
              </a:rPr>
              <a:t>=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548581"/>
            <a:ext cx="11209867" cy="4970206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3600" dirty="0">
                <a:solidFill>
                  <a:srgbClr val="FF0000"/>
                </a:solidFill>
                <a:latin typeface="Preeti" pitchFamily="2" charset="0"/>
              </a:rPr>
              <a:t>*= </a:t>
            </a:r>
            <a:r>
              <a:rPr lang="en-US" sz="3600" dirty="0" err="1">
                <a:solidFill>
                  <a:srgbClr val="FF0000"/>
                </a:solidFill>
                <a:latin typeface="Preeti" pitchFamily="2" charset="0"/>
              </a:rPr>
              <a:t>Kfl</a:t>
            </a:r>
            <a:r>
              <a:rPr lang="en-US" sz="3600" dirty="0">
                <a:solidFill>
                  <a:srgbClr val="FF0000"/>
                </a:solidFill>
                <a:latin typeface="Preeti" pitchFamily="2" charset="0"/>
              </a:rPr>
              <a:t>/</a:t>
            </a:r>
            <a:r>
              <a:rPr lang="en-US" sz="3600" dirty="0" err="1">
                <a:solidFill>
                  <a:srgbClr val="FF0000"/>
                </a:solidFill>
                <a:latin typeface="Preeti" pitchFamily="2" charset="0"/>
              </a:rPr>
              <a:t>ifb</a:t>
            </a:r>
            <a:r>
              <a:rPr lang="en-US" sz="3600" dirty="0">
                <a:solidFill>
                  <a:srgbClr val="FF0000"/>
                </a:solidFill>
                <a:latin typeface="Preeti" pitchFamily="2" charset="0"/>
              </a:rPr>
              <a:t>\sf] </a:t>
            </a:r>
            <a:r>
              <a:rPr lang="en-US" sz="3600" dirty="0" err="1">
                <a:solidFill>
                  <a:srgbClr val="FF0000"/>
                </a:solidFill>
                <a:latin typeface="Preeti" pitchFamily="2" charset="0"/>
              </a:rPr>
              <a:t>sfd</a:t>
            </a:r>
            <a:r>
              <a:rPr lang="en-US" sz="3600" dirty="0">
                <a:solidFill>
                  <a:srgbClr val="FF0000"/>
                </a:solidFill>
                <a:latin typeface="Preeti" pitchFamily="2" charset="0"/>
              </a:rPr>
              <a:t>, </a:t>
            </a:r>
            <a:r>
              <a:rPr lang="en-US" sz="3600" dirty="0" err="1">
                <a:solidFill>
                  <a:srgbClr val="FF0000"/>
                </a:solidFill>
                <a:latin typeface="Preeti" pitchFamily="2" charset="0"/>
              </a:rPr>
              <a:t>st</a:t>
            </a:r>
            <a:r>
              <a:rPr lang="en-US" sz="3600" dirty="0">
                <a:solidFill>
                  <a:srgbClr val="FF0000"/>
                </a:solidFill>
                <a:latin typeface="Preeti" pitchFamily="2" charset="0"/>
              </a:rPr>
              <a:t>{Jo / </a:t>
            </a:r>
            <a:r>
              <a:rPr lang="en-US" sz="3600" dirty="0" err="1">
                <a:solidFill>
                  <a:srgbClr val="FF0000"/>
                </a:solidFill>
                <a:latin typeface="Preeti" pitchFamily="2" charset="0"/>
              </a:rPr>
              <a:t>clwsf</a:t>
            </a:r>
            <a:r>
              <a:rPr lang="en-US" sz="3600" dirty="0">
                <a:solidFill>
                  <a:srgbClr val="FF0000"/>
                </a:solidFill>
                <a:latin typeface="Preeti" pitchFamily="2" charset="0"/>
              </a:rPr>
              <a:t>/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3600" dirty="0" err="1">
                <a:latin typeface="Preeti" pitchFamily="2" charset="0"/>
              </a:rPr>
              <a:t>gLlt,of</a:t>
            </a:r>
            <a:r>
              <a:rPr lang="en-US" sz="3600" dirty="0">
                <a:latin typeface="Preeti" pitchFamily="2" charset="0"/>
              </a:rPr>
              <a:t>]</a:t>
            </a:r>
            <a:r>
              <a:rPr lang="en-US" sz="3600" dirty="0" err="1">
                <a:latin typeface="Preeti" pitchFamily="2" charset="0"/>
              </a:rPr>
              <a:t>hgf</a:t>
            </a:r>
            <a:r>
              <a:rPr lang="en-US" sz="3600" dirty="0">
                <a:latin typeface="Preeti" pitchFamily="2" charset="0"/>
              </a:rPr>
              <a:t> </a:t>
            </a:r>
            <a:r>
              <a:rPr lang="en-US" sz="3600" dirty="0" err="1">
                <a:latin typeface="Preeti" pitchFamily="2" charset="0"/>
              </a:rPr>
              <a:t>tyf</a:t>
            </a:r>
            <a:r>
              <a:rPr lang="en-US" sz="3600" dirty="0">
                <a:latin typeface="Preeti" pitchFamily="2" charset="0"/>
              </a:rPr>
              <a:t> </a:t>
            </a:r>
            <a:r>
              <a:rPr lang="en-US" sz="3600" dirty="0" err="1">
                <a:latin typeface="Preeti" pitchFamily="2" charset="0"/>
              </a:rPr>
              <a:t>sfo</a:t>
            </a:r>
            <a:r>
              <a:rPr lang="en-US" sz="3600" dirty="0">
                <a:latin typeface="Preeti" pitchFamily="2" charset="0"/>
              </a:rPr>
              <a:t>{</a:t>
            </a:r>
            <a:r>
              <a:rPr lang="en-US" sz="3600" dirty="0" err="1">
                <a:latin typeface="Preeti" pitchFamily="2" charset="0"/>
              </a:rPr>
              <a:t>qmd</a:t>
            </a:r>
            <a:r>
              <a:rPr lang="en-US" sz="3600" dirty="0">
                <a:latin typeface="Preeti" pitchFamily="2" charset="0"/>
              </a:rPr>
              <a:t> </a:t>
            </a:r>
            <a:r>
              <a:rPr lang="en-US" sz="3600" dirty="0" err="1">
                <a:latin typeface="Preeti" pitchFamily="2" charset="0"/>
              </a:rPr>
              <a:t>th</a:t>
            </a:r>
            <a:r>
              <a:rPr lang="en-US" sz="3600" dirty="0">
                <a:latin typeface="Preeti" pitchFamily="2" charset="0"/>
              </a:rPr>
              <a:t>{'</a:t>
            </a:r>
            <a:r>
              <a:rPr lang="en-US" sz="3600" dirty="0" err="1">
                <a:latin typeface="Preeti" pitchFamily="2" charset="0"/>
              </a:rPr>
              <a:t>df</a:t>
            </a:r>
            <a:r>
              <a:rPr lang="en-US" sz="3600" dirty="0">
                <a:latin typeface="Preeti" pitchFamily="2" charset="0"/>
              </a:rPr>
              <a:t> </a:t>
            </a:r>
            <a:r>
              <a:rPr lang="en-US" sz="3600" dirty="0" err="1">
                <a:latin typeface="Preeti" pitchFamily="2" charset="0"/>
              </a:rPr>
              <a:t>ul</a:t>
            </a:r>
            <a:r>
              <a:rPr lang="en-US" sz="3600" dirty="0">
                <a:latin typeface="Preeti" pitchFamily="2" charset="0"/>
              </a:rPr>
              <a:t>/ :</a:t>
            </a:r>
            <a:r>
              <a:rPr lang="en-US" sz="3600" dirty="0" err="1">
                <a:latin typeface="Preeti" pitchFamily="2" charset="0"/>
              </a:rPr>
              <a:t>jLs</a:t>
            </a:r>
            <a:r>
              <a:rPr lang="en-US" sz="3600" dirty="0">
                <a:latin typeface="Preeti" pitchFamily="2" charset="0"/>
              </a:rPr>
              <a:t>[</a:t>
            </a:r>
            <a:r>
              <a:rPr lang="en-US" sz="3600" dirty="0" err="1">
                <a:latin typeface="Preeti" pitchFamily="2" charset="0"/>
              </a:rPr>
              <a:t>ltsf</a:t>
            </a:r>
            <a:r>
              <a:rPr lang="en-US" sz="3600" dirty="0">
                <a:latin typeface="Preeti" pitchFamily="2" charset="0"/>
              </a:rPr>
              <a:t>] </a:t>
            </a:r>
            <a:r>
              <a:rPr lang="en-US" sz="3600" dirty="0" err="1">
                <a:latin typeface="Preeti" pitchFamily="2" charset="0"/>
              </a:rPr>
              <a:t>nflu</a:t>
            </a:r>
            <a:r>
              <a:rPr lang="en-US" sz="3600" dirty="0">
                <a:latin typeface="Preeti" pitchFamily="2" charset="0"/>
              </a:rPr>
              <a:t> </a:t>
            </a:r>
            <a:r>
              <a:rPr lang="en-US" sz="3600" dirty="0" err="1">
                <a:latin typeface="Preeti" pitchFamily="2" charset="0"/>
              </a:rPr>
              <a:t>dGqfnodf</a:t>
            </a:r>
            <a:r>
              <a:rPr lang="en-US" sz="3600" dirty="0">
                <a:latin typeface="Preeti" pitchFamily="2" charset="0"/>
              </a:rPr>
              <a:t> k]z  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3600" dirty="0">
                <a:latin typeface="Preeti" pitchFamily="2" charset="0"/>
              </a:rPr>
              <a:t>/fli6«o dfkb08 </a:t>
            </a:r>
            <a:r>
              <a:rPr lang="en-US" sz="3600" dirty="0" err="1">
                <a:latin typeface="Preeti" pitchFamily="2" charset="0"/>
              </a:rPr>
              <a:t>jgfO</a:t>
            </a:r>
            <a:r>
              <a:rPr lang="en-US" sz="3600" dirty="0">
                <a:latin typeface="Preeti" pitchFamily="2" charset="0"/>
              </a:rPr>
              <a:t> :</a:t>
            </a:r>
            <a:r>
              <a:rPr lang="en-US" sz="3600" dirty="0" err="1">
                <a:latin typeface="Preeti" pitchFamily="2" charset="0"/>
              </a:rPr>
              <a:t>jLs</a:t>
            </a:r>
            <a:r>
              <a:rPr lang="en-US" sz="3600" dirty="0">
                <a:latin typeface="Preeti" pitchFamily="2" charset="0"/>
              </a:rPr>
              <a:t>[</a:t>
            </a:r>
            <a:r>
              <a:rPr lang="en-US" sz="3600" dirty="0" err="1">
                <a:latin typeface="Preeti" pitchFamily="2" charset="0"/>
              </a:rPr>
              <a:t>ltsf</a:t>
            </a:r>
            <a:r>
              <a:rPr lang="en-US" sz="3600" dirty="0">
                <a:latin typeface="Preeti" pitchFamily="2" charset="0"/>
              </a:rPr>
              <a:t>] </a:t>
            </a:r>
            <a:r>
              <a:rPr lang="en-US" sz="3600" dirty="0" err="1">
                <a:latin typeface="Preeti" pitchFamily="2" charset="0"/>
              </a:rPr>
              <a:t>nfuL</a:t>
            </a:r>
            <a:r>
              <a:rPr lang="en-US" sz="3600" dirty="0">
                <a:latin typeface="Preeti" pitchFamily="2" charset="0"/>
              </a:rPr>
              <a:t> </a:t>
            </a:r>
            <a:r>
              <a:rPr lang="en-US" sz="3600" dirty="0" err="1">
                <a:latin typeface="Preeti" pitchFamily="2" charset="0"/>
              </a:rPr>
              <a:t>dGqfnodf</a:t>
            </a:r>
            <a:r>
              <a:rPr lang="en-US" sz="3600" dirty="0">
                <a:latin typeface="Preeti" pitchFamily="2" charset="0"/>
              </a:rPr>
              <a:t> k]z 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3600" dirty="0" err="1">
                <a:latin typeface="Preeti" pitchFamily="2" charset="0"/>
              </a:rPr>
              <a:t>pTkfbg</a:t>
            </a:r>
            <a:r>
              <a:rPr lang="en-US" sz="3600" dirty="0">
                <a:latin typeface="Preeti" pitchFamily="2" charset="0"/>
              </a:rPr>
              <a:t>, </a:t>
            </a:r>
            <a:r>
              <a:rPr lang="en-US" sz="3600" dirty="0" err="1">
                <a:latin typeface="Preeti" pitchFamily="2" charset="0"/>
              </a:rPr>
              <a:t>k|zf</a:t>
            </a:r>
            <a:r>
              <a:rPr lang="en-US" sz="3600" dirty="0">
                <a:latin typeface="Preeti" pitchFamily="2" charset="0"/>
              </a:rPr>
              <a:t>]</a:t>
            </a:r>
            <a:r>
              <a:rPr lang="en-US" sz="3600" dirty="0" err="1">
                <a:latin typeface="Preeti" pitchFamily="2" charset="0"/>
              </a:rPr>
              <a:t>wg</a:t>
            </a:r>
            <a:r>
              <a:rPr lang="en-US" sz="3600" dirty="0">
                <a:latin typeface="Preeti" pitchFamily="2" charset="0"/>
              </a:rPr>
              <a:t> </a:t>
            </a:r>
            <a:r>
              <a:rPr lang="en-US" sz="3600" dirty="0" err="1">
                <a:latin typeface="Preeti" pitchFamily="2" charset="0"/>
              </a:rPr>
              <a:t>k|hgg</a:t>
            </a:r>
            <a:r>
              <a:rPr lang="en-US" sz="3600" dirty="0">
                <a:latin typeface="Preeti" pitchFamily="2" charset="0"/>
              </a:rPr>
              <a:t>\ </a:t>
            </a:r>
            <a:r>
              <a:rPr lang="en-US" sz="3600" dirty="0" err="1">
                <a:latin typeface="Preeti" pitchFamily="2" charset="0"/>
              </a:rPr>
              <a:t>nfuL</a:t>
            </a:r>
            <a:r>
              <a:rPr lang="en-US" sz="3600" dirty="0">
                <a:latin typeface="Preeti" pitchFamily="2" charset="0"/>
              </a:rPr>
              <a:t> ;'</a:t>
            </a:r>
            <a:r>
              <a:rPr lang="en-US" sz="3600" dirty="0" err="1">
                <a:latin typeface="Preeti" pitchFamily="2" charset="0"/>
              </a:rPr>
              <a:t>emfj</a:t>
            </a:r>
            <a:r>
              <a:rPr lang="en-US" sz="3600" dirty="0">
                <a:latin typeface="Preeti" pitchFamily="2" charset="0"/>
              </a:rPr>
              <a:t> </a:t>
            </a:r>
            <a:r>
              <a:rPr lang="en-US" sz="3600" dirty="0" err="1">
                <a:latin typeface="Preeti" pitchFamily="2" charset="0"/>
              </a:rPr>
              <a:t>dGqfnodf</a:t>
            </a:r>
            <a:r>
              <a:rPr lang="en-US" sz="3600" dirty="0">
                <a:latin typeface="Preeti" pitchFamily="2" charset="0"/>
              </a:rPr>
              <a:t> k]z 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3600" dirty="0" err="1">
                <a:latin typeface="Preeti" pitchFamily="2" charset="0"/>
              </a:rPr>
              <a:t>Joj;foLsf</a:t>
            </a:r>
            <a:r>
              <a:rPr lang="en-US" sz="3600" dirty="0">
                <a:latin typeface="Preeti" pitchFamily="2" charset="0"/>
              </a:rPr>
              <a:t>] of]</a:t>
            </a:r>
            <a:r>
              <a:rPr lang="en-US" sz="3600" dirty="0" err="1">
                <a:latin typeface="Preeti" pitchFamily="2" charset="0"/>
              </a:rPr>
              <a:t>Uotf</a:t>
            </a:r>
            <a:r>
              <a:rPr lang="en-US" sz="3600" dirty="0">
                <a:latin typeface="Preeti" pitchFamily="2" charset="0"/>
              </a:rPr>
              <a:t> </a:t>
            </a:r>
            <a:r>
              <a:rPr lang="en-US" sz="3600" dirty="0" err="1">
                <a:latin typeface="Preeti" pitchFamily="2" charset="0"/>
              </a:rPr>
              <a:t>lgwf</a:t>
            </a:r>
            <a:r>
              <a:rPr lang="en-US" sz="3600" dirty="0">
                <a:latin typeface="Preeti" pitchFamily="2" charset="0"/>
              </a:rPr>
              <a:t>{/0f 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3600" dirty="0" err="1">
                <a:latin typeface="Preeti" pitchFamily="2" charset="0"/>
              </a:rPr>
              <a:t>k|b</a:t>
            </a:r>
            <a:r>
              <a:rPr lang="en-US" sz="3600" dirty="0">
                <a:latin typeface="Preeti" pitchFamily="2" charset="0"/>
              </a:rPr>
              <a:t>]z / :</a:t>
            </a:r>
            <a:r>
              <a:rPr lang="en-US" sz="3600" dirty="0" err="1">
                <a:latin typeface="Preeti" pitchFamily="2" charset="0"/>
              </a:rPr>
              <a:t>yflgo</a:t>
            </a:r>
            <a:r>
              <a:rPr lang="en-US" sz="3600" dirty="0">
                <a:latin typeface="Preeti" pitchFamily="2" charset="0"/>
              </a:rPr>
              <a:t> ;/</a:t>
            </a:r>
            <a:r>
              <a:rPr lang="en-US" sz="3600" dirty="0" err="1">
                <a:latin typeface="Preeti" pitchFamily="2" charset="0"/>
              </a:rPr>
              <a:t>sf</a:t>
            </a:r>
            <a:r>
              <a:rPr lang="en-US" sz="3600" dirty="0">
                <a:latin typeface="Preeti" pitchFamily="2" charset="0"/>
              </a:rPr>
              <a:t>/ ;+u ;</a:t>
            </a:r>
            <a:r>
              <a:rPr lang="en-US" sz="3600" dirty="0" err="1">
                <a:latin typeface="Preeti" pitchFamily="2" charset="0"/>
              </a:rPr>
              <a:t>dGjo</a:t>
            </a:r>
            <a:r>
              <a:rPr lang="en-US" sz="3600" dirty="0">
                <a:latin typeface="Preeti" pitchFamily="2" charset="0"/>
              </a:rPr>
              <a:t> 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3600" dirty="0" err="1">
                <a:latin typeface="Preeti" pitchFamily="2" charset="0"/>
              </a:rPr>
              <a:t>Plss</a:t>
            </a:r>
            <a:r>
              <a:rPr lang="en-US" sz="3600" dirty="0">
                <a:latin typeface="Preeti" pitchFamily="2" charset="0"/>
              </a:rPr>
              <a:t>[t </a:t>
            </a:r>
            <a:r>
              <a:rPr lang="en-US" sz="3600" dirty="0" err="1">
                <a:latin typeface="Preeti" pitchFamily="2" charset="0"/>
              </a:rPr>
              <a:t>clen</a:t>
            </a:r>
            <a:r>
              <a:rPr lang="en-US" sz="3600" dirty="0">
                <a:latin typeface="Preeti" pitchFamily="2" charset="0"/>
              </a:rPr>
              <a:t>]v ;+</a:t>
            </a:r>
            <a:r>
              <a:rPr lang="en-US" sz="3600" dirty="0" err="1">
                <a:latin typeface="Preeti" pitchFamily="2" charset="0"/>
              </a:rPr>
              <a:t>sng</a:t>
            </a:r>
            <a:r>
              <a:rPr lang="en-US" sz="3600" dirty="0">
                <a:latin typeface="Preeti" pitchFamily="2" charset="0"/>
              </a:rPr>
              <a:t> / </a:t>
            </a:r>
            <a:r>
              <a:rPr lang="en-US" sz="3600" dirty="0" err="1">
                <a:latin typeface="Preeti" pitchFamily="2" charset="0"/>
              </a:rPr>
              <a:t>cWofjlws</a:t>
            </a:r>
            <a:r>
              <a:rPr lang="en-US" sz="3600" dirty="0">
                <a:latin typeface="Preeti" pitchFamily="2" charset="0"/>
              </a:rPr>
              <a:t> .</a:t>
            </a:r>
          </a:p>
        </p:txBody>
      </p:sp>
    </p:spTree>
    <p:extLst>
      <p:ext uri="{BB962C8B-B14F-4D97-AF65-F5344CB8AC3E}">
        <p14:creationId xmlns:p14="http://schemas.microsoft.com/office/powerpoint/2010/main" val="15429180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566670"/>
            <a:ext cx="10515600" cy="5610293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sz="4000" dirty="0">
                <a:latin typeface="Preeti" pitchFamily="2" charset="0"/>
              </a:rPr>
              <a:t>/fli6«o :t/sf] </a:t>
            </a:r>
            <a:r>
              <a:rPr lang="en-US" sz="4000" dirty="0" err="1">
                <a:latin typeface="Preeti" pitchFamily="2" charset="0"/>
              </a:rPr>
              <a:t>cfrf</a:t>
            </a:r>
            <a:r>
              <a:rPr lang="en-US" sz="4000" dirty="0">
                <a:latin typeface="Preeti" pitchFamily="2" charset="0"/>
              </a:rPr>
              <a:t>/ ;+</a:t>
            </a:r>
            <a:r>
              <a:rPr lang="en-US" sz="4000" dirty="0" err="1">
                <a:latin typeface="Preeti" pitchFamily="2" charset="0"/>
              </a:rPr>
              <a:t>lxtf</a:t>
            </a:r>
            <a:r>
              <a:rPr lang="en-US" sz="4000" dirty="0">
                <a:latin typeface="Preeti" pitchFamily="2" charset="0"/>
              </a:rPr>
              <a:t> </a:t>
            </a:r>
            <a:r>
              <a:rPr lang="en-US" sz="4000" dirty="0" err="1">
                <a:latin typeface="Preeti" pitchFamily="2" charset="0"/>
              </a:rPr>
              <a:t>tof</a:t>
            </a:r>
            <a:r>
              <a:rPr lang="en-US" sz="4000" dirty="0">
                <a:latin typeface="Preeti" pitchFamily="2" charset="0"/>
              </a:rPr>
              <a:t>/ </a:t>
            </a:r>
            <a:r>
              <a:rPr lang="en-US" sz="4000" dirty="0" err="1">
                <a:latin typeface="Preeti" pitchFamily="2" charset="0"/>
              </a:rPr>
              <a:t>ul</a:t>
            </a:r>
            <a:r>
              <a:rPr lang="en-US" sz="4000" dirty="0">
                <a:latin typeface="Preeti" pitchFamily="2" charset="0"/>
              </a:rPr>
              <a:t>/ </a:t>
            </a:r>
            <a:r>
              <a:rPr lang="en-US" sz="4000" dirty="0" err="1">
                <a:latin typeface="Preeti" pitchFamily="2" charset="0"/>
              </a:rPr>
              <a:t>nfu</a:t>
            </a:r>
            <a:r>
              <a:rPr lang="en-US" sz="4000" dirty="0">
                <a:latin typeface="Preeti" pitchFamily="2" charset="0"/>
              </a:rPr>
              <a:t>' </a:t>
            </a:r>
            <a:r>
              <a:rPr lang="en-US" sz="4000" dirty="0" err="1">
                <a:latin typeface="Preeti" pitchFamily="2" charset="0"/>
              </a:rPr>
              <a:t>ug</a:t>
            </a:r>
            <a:r>
              <a:rPr lang="en-US" sz="4000" dirty="0">
                <a:latin typeface="Preeti" pitchFamily="2" charset="0"/>
              </a:rPr>
              <a:t>]{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4000" dirty="0">
                <a:latin typeface="Preeti" pitchFamily="2" charset="0"/>
              </a:rPr>
              <a:t>:</a:t>
            </a:r>
            <a:r>
              <a:rPr lang="en-US" sz="4000" dirty="0" err="1">
                <a:latin typeface="Preeti" pitchFamily="2" charset="0"/>
              </a:rPr>
              <a:t>jb</a:t>
            </a:r>
            <a:r>
              <a:rPr lang="en-US" sz="4000" dirty="0">
                <a:latin typeface="Preeti" pitchFamily="2" charset="0"/>
              </a:rPr>
              <a:t>]</a:t>
            </a:r>
            <a:r>
              <a:rPr lang="en-US" sz="4000" dirty="0" err="1">
                <a:latin typeface="Preeti" pitchFamily="2" charset="0"/>
              </a:rPr>
              <a:t>lz</a:t>
            </a:r>
            <a:r>
              <a:rPr lang="en-US" sz="4000" dirty="0">
                <a:latin typeface="Preeti" pitchFamily="2" charset="0"/>
              </a:rPr>
              <a:t> </a:t>
            </a:r>
            <a:r>
              <a:rPr lang="en-US" sz="4000" dirty="0" err="1">
                <a:latin typeface="Preeti" pitchFamily="2" charset="0"/>
              </a:rPr>
              <a:t>ljb</a:t>
            </a:r>
            <a:r>
              <a:rPr lang="en-US" sz="4000" dirty="0">
                <a:latin typeface="Preeti" pitchFamily="2" charset="0"/>
              </a:rPr>
              <a:t>]</a:t>
            </a:r>
            <a:r>
              <a:rPr lang="en-US" sz="4000" dirty="0" err="1">
                <a:latin typeface="Preeti" pitchFamily="2" charset="0"/>
              </a:rPr>
              <a:t>lz</a:t>
            </a:r>
            <a:r>
              <a:rPr lang="en-US" sz="4000" dirty="0">
                <a:latin typeface="Preeti" pitchFamily="2" charset="0"/>
              </a:rPr>
              <a:t> cg';</a:t>
            </a:r>
            <a:r>
              <a:rPr lang="en-US" sz="4000" dirty="0" err="1">
                <a:latin typeface="Preeti" pitchFamily="2" charset="0"/>
              </a:rPr>
              <a:t>Gwfg,cg'ej</a:t>
            </a:r>
            <a:r>
              <a:rPr lang="en-US" sz="4000" dirty="0">
                <a:latin typeface="Preeti" pitchFamily="2" charset="0"/>
              </a:rPr>
              <a:t> </a:t>
            </a:r>
            <a:r>
              <a:rPr lang="en-US" sz="4000" dirty="0" err="1">
                <a:latin typeface="Preeti" pitchFamily="2" charset="0"/>
              </a:rPr>
              <a:t>nfu</a:t>
            </a:r>
            <a:r>
              <a:rPr lang="en-US" sz="4000" dirty="0">
                <a:latin typeface="Preeti" pitchFamily="2" charset="0"/>
              </a:rPr>
              <a:t>' u/</a:t>
            </a:r>
            <a:r>
              <a:rPr lang="en-US" sz="4000" dirty="0" err="1">
                <a:latin typeface="Preeti" pitchFamily="2" charset="0"/>
              </a:rPr>
              <a:t>fpg</a:t>
            </a:r>
            <a:r>
              <a:rPr lang="en-US" sz="4000" dirty="0">
                <a:latin typeface="Preeti" pitchFamily="2" charset="0"/>
              </a:rPr>
              <a:t> </a:t>
            </a:r>
            <a:r>
              <a:rPr lang="en-US" sz="4000" dirty="0" err="1">
                <a:latin typeface="Preeti" pitchFamily="2" charset="0"/>
              </a:rPr>
              <a:t>dGqfnonfO</a:t>
            </a:r>
            <a:r>
              <a:rPr lang="en-US" sz="4000" dirty="0">
                <a:latin typeface="Preeti" pitchFamily="2" charset="0"/>
              </a:rPr>
              <a:t> ;'</a:t>
            </a:r>
            <a:r>
              <a:rPr lang="en-US" sz="4000" dirty="0" err="1">
                <a:latin typeface="Preeti" pitchFamily="2" charset="0"/>
              </a:rPr>
              <a:t>emfj</a:t>
            </a:r>
            <a:endParaRPr lang="en-US" sz="4000" dirty="0">
              <a:latin typeface="Preeti" pitchFamily="2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sz="4000" dirty="0">
                <a:latin typeface="Preeti" pitchFamily="2" charset="0"/>
              </a:rPr>
              <a:t>k]</a:t>
            </a:r>
            <a:r>
              <a:rPr lang="en-US" sz="4000" dirty="0" err="1">
                <a:latin typeface="Preeti" pitchFamily="2" charset="0"/>
              </a:rPr>
              <a:t>zf</a:t>
            </a:r>
            <a:r>
              <a:rPr lang="en-US" sz="4000" dirty="0">
                <a:latin typeface="Preeti" pitchFamily="2" charset="0"/>
              </a:rPr>
              <a:t>;+u ;</a:t>
            </a:r>
            <a:r>
              <a:rPr lang="en-US" sz="4000" dirty="0" err="1">
                <a:latin typeface="Preeti" pitchFamily="2" charset="0"/>
              </a:rPr>
              <a:t>DjlGwt</a:t>
            </a:r>
            <a:r>
              <a:rPr lang="en-US" sz="4000" dirty="0">
                <a:latin typeface="Preeti" pitchFamily="2" charset="0"/>
              </a:rPr>
              <a:t> </a:t>
            </a:r>
            <a:r>
              <a:rPr lang="en-US" sz="4000" dirty="0" err="1">
                <a:latin typeface="Preeti" pitchFamily="2" charset="0"/>
              </a:rPr>
              <a:t>ljifodf</a:t>
            </a:r>
            <a:r>
              <a:rPr lang="en-US" sz="4000" dirty="0">
                <a:latin typeface="Preeti" pitchFamily="2" charset="0"/>
              </a:rPr>
              <a:t> ;'</a:t>
            </a:r>
            <a:r>
              <a:rPr lang="en-US" sz="4000" dirty="0" err="1">
                <a:latin typeface="Preeti" pitchFamily="2" charset="0"/>
              </a:rPr>
              <a:t>emfj</a:t>
            </a:r>
            <a:r>
              <a:rPr lang="en-US" sz="4000" dirty="0">
                <a:latin typeface="Preeti" pitchFamily="2" charset="0"/>
              </a:rPr>
              <a:t> / k/</a:t>
            </a:r>
            <a:r>
              <a:rPr lang="en-US" sz="4000" dirty="0" err="1">
                <a:latin typeface="Preeti" pitchFamily="2" charset="0"/>
              </a:rPr>
              <a:t>fdz</a:t>
            </a:r>
            <a:r>
              <a:rPr lang="en-US" sz="4000" dirty="0">
                <a:latin typeface="Preeti" pitchFamily="2" charset="0"/>
              </a:rPr>
              <a:t>{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4000" dirty="0" err="1">
                <a:latin typeface="Preeti" pitchFamily="2" charset="0"/>
              </a:rPr>
              <a:t>cfrf</a:t>
            </a:r>
            <a:r>
              <a:rPr lang="en-US" sz="4000" dirty="0">
                <a:latin typeface="Preeti" pitchFamily="2" charset="0"/>
              </a:rPr>
              <a:t>/ ;+</a:t>
            </a:r>
            <a:r>
              <a:rPr lang="en-US" sz="4000" dirty="0" err="1">
                <a:latin typeface="Preeti" pitchFamily="2" charset="0"/>
              </a:rPr>
              <a:t>lxtfsf</a:t>
            </a:r>
            <a:r>
              <a:rPr lang="en-US" sz="4000" dirty="0">
                <a:latin typeface="Preeti" pitchFamily="2" charset="0"/>
              </a:rPr>
              <a:t>] </a:t>
            </a:r>
            <a:r>
              <a:rPr lang="en-US" sz="4000" dirty="0" err="1">
                <a:latin typeface="Preeti" pitchFamily="2" charset="0"/>
              </a:rPr>
              <a:t>lgl</a:t>
            </a:r>
            <a:r>
              <a:rPr lang="en-US" sz="4000" dirty="0">
                <a:latin typeface="Preeti" pitchFamily="2" charset="0"/>
              </a:rPr>
              <a:t>/If0f,;'kl/If0f / </a:t>
            </a:r>
            <a:r>
              <a:rPr lang="en-US" sz="4000" dirty="0" err="1">
                <a:latin typeface="Preeti" pitchFamily="2" charset="0"/>
              </a:rPr>
              <a:t>cg'udg</a:t>
            </a:r>
            <a:r>
              <a:rPr lang="en-US" sz="4000" dirty="0">
                <a:latin typeface="Preeti" pitchFamily="2" charset="0"/>
              </a:rPr>
              <a:t> </a:t>
            </a:r>
            <a:r>
              <a:rPr lang="en-US" sz="4000" dirty="0" err="1">
                <a:latin typeface="Preeti" pitchFamily="2" charset="0"/>
              </a:rPr>
              <a:t>tyf</a:t>
            </a:r>
            <a:r>
              <a:rPr lang="en-US" sz="4000" dirty="0">
                <a:latin typeface="Preeti" pitchFamily="2" charset="0"/>
              </a:rPr>
              <a:t> </a:t>
            </a:r>
            <a:r>
              <a:rPr lang="en-US" sz="4000" dirty="0" err="1">
                <a:latin typeface="Preeti" pitchFamily="2" charset="0"/>
              </a:rPr>
              <a:t>gfd</a:t>
            </a:r>
            <a:r>
              <a:rPr lang="en-US" sz="4000" dirty="0">
                <a:latin typeface="Preeti" pitchFamily="2" charset="0"/>
              </a:rPr>
              <a:t> x6fpg]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4000" dirty="0" err="1">
                <a:latin typeface="Preeti" pitchFamily="2" charset="0"/>
              </a:rPr>
              <a:t>cfjZos</a:t>
            </a:r>
            <a:r>
              <a:rPr lang="en-US" sz="4000" dirty="0">
                <a:latin typeface="Preeti" pitchFamily="2" charset="0"/>
              </a:rPr>
              <a:t> </a:t>
            </a:r>
            <a:r>
              <a:rPr lang="en-US" sz="4000" dirty="0" err="1">
                <a:latin typeface="Preeti" pitchFamily="2" charset="0"/>
              </a:rPr>
              <a:t>cGo</a:t>
            </a:r>
            <a:r>
              <a:rPr lang="en-US" sz="4000" dirty="0">
                <a:latin typeface="Preeti" pitchFamily="2" charset="0"/>
              </a:rPr>
              <a:t> </a:t>
            </a:r>
            <a:r>
              <a:rPr lang="en-US" sz="4000" dirty="0" err="1">
                <a:latin typeface="Preeti" pitchFamily="2" charset="0"/>
              </a:rPr>
              <a:t>sfd</a:t>
            </a:r>
            <a:r>
              <a:rPr lang="en-US" sz="4000" dirty="0">
                <a:latin typeface="Preeti" pitchFamily="2" charset="0"/>
              </a:rPr>
              <a:t> </a:t>
            </a:r>
          </a:p>
          <a:p>
            <a:pPr marL="0" indent="0">
              <a:buNone/>
            </a:pPr>
            <a:endParaRPr lang="en-US" sz="4000" dirty="0">
              <a:latin typeface="Preeti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01887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400" dirty="0">
                <a:solidFill>
                  <a:srgbClr val="C00000"/>
                </a:solidFill>
                <a:latin typeface="Preeti" pitchFamily="2" charset="0"/>
              </a:rPr>
              <a:t>(=kl/</a:t>
            </a:r>
            <a:r>
              <a:rPr lang="en-US" sz="4400" dirty="0" err="1">
                <a:solidFill>
                  <a:srgbClr val="C00000"/>
                </a:solidFill>
                <a:latin typeface="Preeti" pitchFamily="2" charset="0"/>
              </a:rPr>
              <a:t>ifb</a:t>
            </a:r>
            <a:r>
              <a:rPr lang="en-US" sz="4400" dirty="0">
                <a:solidFill>
                  <a:srgbClr val="C00000"/>
                </a:solidFill>
                <a:latin typeface="Preeti" pitchFamily="2" charset="0"/>
              </a:rPr>
              <a:t>\sf] j}7s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1460090"/>
            <a:ext cx="10885401" cy="5397909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n-US" sz="4000" dirty="0">
                <a:latin typeface="Preeti" pitchFamily="2" charset="0"/>
              </a:rPr>
              <a:t> </a:t>
            </a:r>
            <a:r>
              <a:rPr lang="en-US" sz="4400" dirty="0" err="1">
                <a:latin typeface="Preeti" pitchFamily="2" charset="0"/>
              </a:rPr>
              <a:t>jif</a:t>
            </a:r>
            <a:r>
              <a:rPr lang="en-US" sz="4400" dirty="0">
                <a:latin typeface="Preeti" pitchFamily="2" charset="0"/>
              </a:rPr>
              <a:t>{</a:t>
            </a:r>
            <a:r>
              <a:rPr lang="en-US" sz="4400" dirty="0" err="1">
                <a:latin typeface="Preeti" pitchFamily="2" charset="0"/>
              </a:rPr>
              <a:t>df</a:t>
            </a:r>
            <a:r>
              <a:rPr lang="en-US" sz="4400" dirty="0">
                <a:latin typeface="Preeti" pitchFamily="2" charset="0"/>
              </a:rPr>
              <a:t> $ k6s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4400" dirty="0" err="1">
                <a:latin typeface="Preeti" pitchFamily="2" charset="0"/>
              </a:rPr>
              <a:t>cWoIftf</a:t>
            </a:r>
            <a:r>
              <a:rPr lang="en-US" sz="4400" dirty="0">
                <a:latin typeface="Preeti" pitchFamily="2" charset="0"/>
              </a:rPr>
              <a:t> </a:t>
            </a:r>
            <a:r>
              <a:rPr lang="en-US" sz="4400" dirty="0" err="1">
                <a:latin typeface="Preeti" pitchFamily="2" charset="0"/>
              </a:rPr>
              <a:t>cWoIf</a:t>
            </a:r>
            <a:r>
              <a:rPr lang="en-US" sz="4400" dirty="0">
                <a:latin typeface="Preeti" pitchFamily="2" charset="0"/>
              </a:rPr>
              <a:t>  </a:t>
            </a:r>
            <a:r>
              <a:rPr lang="en-US" sz="4400" dirty="0" err="1">
                <a:latin typeface="Preeti" pitchFamily="2" charset="0"/>
              </a:rPr>
              <a:t>geP</a:t>
            </a:r>
            <a:r>
              <a:rPr lang="en-US" sz="4400" dirty="0">
                <a:latin typeface="Preeti" pitchFamily="2" charset="0"/>
              </a:rPr>
              <a:t> </a:t>
            </a:r>
            <a:r>
              <a:rPr lang="en-US" sz="4400" dirty="0" err="1">
                <a:latin typeface="Preeti" pitchFamily="2" charset="0"/>
              </a:rPr>
              <a:t>pkfWoIfn</a:t>
            </a:r>
            <a:r>
              <a:rPr lang="en-US" sz="4400" dirty="0">
                <a:latin typeface="Preeti" pitchFamily="2" charset="0"/>
              </a:rPr>
              <a:t>] ;f] </a:t>
            </a:r>
            <a:r>
              <a:rPr lang="en-US" sz="4400" dirty="0" err="1">
                <a:latin typeface="Preeti" pitchFamily="2" charset="0"/>
              </a:rPr>
              <a:t>klg</a:t>
            </a:r>
            <a:r>
              <a:rPr lang="en-US" sz="4400" dirty="0">
                <a:latin typeface="Preeti" pitchFamily="2" charset="0"/>
              </a:rPr>
              <a:t> </a:t>
            </a:r>
            <a:r>
              <a:rPr lang="en-US" sz="4400" dirty="0" err="1">
                <a:latin typeface="Preeti" pitchFamily="2" charset="0"/>
              </a:rPr>
              <a:t>geP</a:t>
            </a:r>
            <a:r>
              <a:rPr lang="en-US" sz="4400" dirty="0">
                <a:latin typeface="Preeti" pitchFamily="2" charset="0"/>
              </a:rPr>
              <a:t> h]i7 ;</a:t>
            </a:r>
            <a:r>
              <a:rPr lang="en-US" sz="4400" dirty="0" err="1">
                <a:latin typeface="Preeti" pitchFamily="2" charset="0"/>
              </a:rPr>
              <a:t>b:o</a:t>
            </a:r>
            <a:endParaRPr lang="en-US" sz="4400" dirty="0">
              <a:latin typeface="Preeti" pitchFamily="2" charset="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en-US" sz="4400" dirty="0" err="1">
                <a:latin typeface="Preeti" pitchFamily="2" charset="0"/>
              </a:rPr>
              <a:t>jx'dtsf</a:t>
            </a:r>
            <a:r>
              <a:rPr lang="en-US" sz="4400" dirty="0">
                <a:latin typeface="Preeti" pitchFamily="2" charset="0"/>
              </a:rPr>
              <a:t>] lg0f{o , j/</a:t>
            </a:r>
            <a:r>
              <a:rPr lang="en-US" sz="4400" dirty="0" err="1">
                <a:latin typeface="Preeti" pitchFamily="2" charset="0"/>
              </a:rPr>
              <a:t>fj</a:t>
            </a:r>
            <a:r>
              <a:rPr lang="en-US" sz="4400" dirty="0">
                <a:latin typeface="Preeti" pitchFamily="2" charset="0"/>
              </a:rPr>
              <a:t>/ </a:t>
            </a:r>
            <a:r>
              <a:rPr lang="en-US" sz="4400" dirty="0" err="1">
                <a:latin typeface="Preeti" pitchFamily="2" charset="0"/>
              </a:rPr>
              <a:t>eP</a:t>
            </a:r>
            <a:r>
              <a:rPr lang="en-US" sz="4400" dirty="0">
                <a:latin typeface="Preeti" pitchFamily="2" charset="0"/>
              </a:rPr>
              <a:t> </a:t>
            </a:r>
            <a:r>
              <a:rPr lang="en-US" sz="4400" dirty="0" err="1">
                <a:latin typeface="Preeti" pitchFamily="2" charset="0"/>
              </a:rPr>
              <a:t>cWoIfsf</a:t>
            </a:r>
            <a:r>
              <a:rPr lang="en-US" sz="4400" dirty="0">
                <a:latin typeface="Preeti" pitchFamily="2" charset="0"/>
              </a:rPr>
              <a:t>] </a:t>
            </a:r>
            <a:r>
              <a:rPr lang="en-US" sz="4400" dirty="0" err="1">
                <a:latin typeface="Preeti" pitchFamily="2" charset="0"/>
              </a:rPr>
              <a:t>klg</a:t>
            </a:r>
            <a:r>
              <a:rPr lang="en-US" sz="4400" dirty="0">
                <a:latin typeface="Preeti" pitchFamily="2" charset="0"/>
              </a:rPr>
              <a:t> </a:t>
            </a:r>
            <a:r>
              <a:rPr lang="en-US" sz="4400" dirty="0" err="1">
                <a:latin typeface="Preeti" pitchFamily="2" charset="0"/>
              </a:rPr>
              <a:t>dtbfg</a:t>
            </a:r>
            <a:endParaRPr lang="en-US" sz="4400" dirty="0">
              <a:latin typeface="Preeti" pitchFamily="2" charset="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en-US" sz="4400" dirty="0">
                <a:latin typeface="Preeti" pitchFamily="2" charset="0"/>
              </a:rPr>
              <a:t>lg0f{</a:t>
            </a:r>
            <a:r>
              <a:rPr lang="en-US" sz="4400" dirty="0" err="1">
                <a:latin typeface="Preeti" pitchFamily="2" charset="0"/>
              </a:rPr>
              <a:t>osf</a:t>
            </a:r>
            <a:r>
              <a:rPr lang="en-US" sz="4400" dirty="0">
                <a:latin typeface="Preeti" pitchFamily="2" charset="0"/>
              </a:rPr>
              <a:t>] k|dfl0fs/0f </a:t>
            </a:r>
            <a:r>
              <a:rPr lang="en-US" sz="4400" dirty="0" err="1">
                <a:latin typeface="Preeti" pitchFamily="2" charset="0"/>
              </a:rPr>
              <a:t>cWoIf</a:t>
            </a:r>
            <a:r>
              <a:rPr lang="en-US" sz="4400" dirty="0">
                <a:latin typeface="Preeti" pitchFamily="2" charset="0"/>
              </a:rPr>
              <a:t> / /lhi6«f/n]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4400" dirty="0">
                <a:latin typeface="Preeti" pitchFamily="2" charset="0"/>
              </a:rPr>
              <a:t>j}7s </a:t>
            </a:r>
            <a:r>
              <a:rPr lang="en-US" sz="4400" dirty="0" err="1">
                <a:latin typeface="Preeti" pitchFamily="2" charset="0"/>
              </a:rPr>
              <a:t>eTtf</a:t>
            </a:r>
            <a:r>
              <a:rPr lang="en-US" sz="4400" dirty="0">
                <a:latin typeface="Preeti" pitchFamily="2" charset="0"/>
              </a:rPr>
              <a:t> </a:t>
            </a:r>
            <a:r>
              <a:rPr lang="en-US" sz="4400" dirty="0" err="1">
                <a:latin typeface="Preeti" pitchFamily="2" charset="0"/>
              </a:rPr>
              <a:t>tf</a:t>
            </a:r>
            <a:r>
              <a:rPr lang="en-US" sz="4400" dirty="0">
                <a:latin typeface="Preeti" pitchFamily="2" charset="0"/>
              </a:rPr>
              <a:t>]</a:t>
            </a:r>
            <a:r>
              <a:rPr lang="en-US" sz="4400" dirty="0" err="1">
                <a:latin typeface="Preeti" pitchFamily="2" charset="0"/>
              </a:rPr>
              <a:t>lsPjdf</a:t>
            </a:r>
            <a:r>
              <a:rPr lang="en-US" sz="4400" dirty="0">
                <a:latin typeface="Preeti" pitchFamily="2" charset="0"/>
              </a:rPr>
              <a:t>]</a:t>
            </a:r>
            <a:r>
              <a:rPr lang="en-US" sz="4400" dirty="0" err="1">
                <a:latin typeface="Preeti" pitchFamily="2" charset="0"/>
              </a:rPr>
              <a:t>lhd</a:t>
            </a:r>
            <a:r>
              <a:rPr lang="en-US" sz="4400" dirty="0">
                <a:latin typeface="Preeti" pitchFamily="2" charset="0"/>
              </a:rPr>
              <a:t> </a:t>
            </a:r>
            <a:r>
              <a:rPr lang="en-US" sz="4400" dirty="0" err="1">
                <a:latin typeface="Preeti" pitchFamily="2" charset="0"/>
              </a:rPr>
              <a:t>x'g</a:t>
            </a:r>
            <a:r>
              <a:rPr lang="en-US" sz="4400" dirty="0">
                <a:latin typeface="Preeti" pitchFamily="2" charset="0"/>
              </a:rPr>
              <a:t>] .</a:t>
            </a:r>
          </a:p>
        </p:txBody>
      </p:sp>
    </p:spTree>
    <p:extLst>
      <p:ext uri="{BB962C8B-B14F-4D97-AF65-F5344CB8AC3E}">
        <p14:creationId xmlns:p14="http://schemas.microsoft.com/office/powerpoint/2010/main" val="17618743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400" dirty="0">
                <a:solidFill>
                  <a:srgbClr val="C00000"/>
                </a:solidFill>
                <a:latin typeface="Preeti" pitchFamily="2" charset="0"/>
              </a:rPr>
              <a:t>!)= </a:t>
            </a:r>
            <a:r>
              <a:rPr lang="en-US" sz="4400" dirty="0" err="1">
                <a:solidFill>
                  <a:srgbClr val="C00000"/>
                </a:solidFill>
                <a:latin typeface="Preeti" pitchFamily="2" charset="0"/>
              </a:rPr>
              <a:t>cWoIfsf</a:t>
            </a:r>
            <a:r>
              <a:rPr lang="en-US" sz="4400" dirty="0">
                <a:solidFill>
                  <a:srgbClr val="C00000"/>
                </a:solidFill>
                <a:latin typeface="Preeti" pitchFamily="2" charset="0"/>
              </a:rPr>
              <a:t>] </a:t>
            </a:r>
            <a:r>
              <a:rPr lang="en-US" sz="4400" dirty="0" err="1">
                <a:solidFill>
                  <a:srgbClr val="C00000"/>
                </a:solidFill>
                <a:latin typeface="Preeti" pitchFamily="2" charset="0"/>
              </a:rPr>
              <a:t>sfd</a:t>
            </a:r>
            <a:r>
              <a:rPr lang="en-US" sz="4400" dirty="0">
                <a:solidFill>
                  <a:srgbClr val="C00000"/>
                </a:solidFill>
                <a:latin typeface="Preeti" pitchFamily="2" charset="0"/>
              </a:rPr>
              <a:t>, </a:t>
            </a:r>
            <a:r>
              <a:rPr lang="en-US" sz="4400" dirty="0" err="1">
                <a:solidFill>
                  <a:srgbClr val="C00000"/>
                </a:solidFill>
                <a:latin typeface="Preeti" pitchFamily="2" charset="0"/>
              </a:rPr>
              <a:t>st</a:t>
            </a:r>
            <a:r>
              <a:rPr lang="en-US" sz="4400" dirty="0">
                <a:solidFill>
                  <a:srgbClr val="C00000"/>
                </a:solidFill>
                <a:latin typeface="Preeti" pitchFamily="2" charset="0"/>
              </a:rPr>
              <a:t>{Jo / </a:t>
            </a:r>
            <a:r>
              <a:rPr lang="en-US" sz="4400" dirty="0" err="1">
                <a:solidFill>
                  <a:srgbClr val="C00000"/>
                </a:solidFill>
                <a:latin typeface="Preeti" pitchFamily="2" charset="0"/>
              </a:rPr>
              <a:t>clwsf</a:t>
            </a:r>
            <a:r>
              <a:rPr lang="en-US" sz="4400" dirty="0">
                <a:solidFill>
                  <a:srgbClr val="C00000"/>
                </a:solidFill>
                <a:latin typeface="Preeti" pitchFamily="2" charset="0"/>
              </a:rPr>
              <a:t>/</a:t>
            </a:r>
            <a:endParaRPr lang="en-US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-1" y="1363851"/>
            <a:ext cx="10631837" cy="4677511"/>
          </a:xfrm>
        </p:spPr>
        <p:txBody>
          <a:bodyPr>
            <a:normAutofit/>
          </a:bodyPr>
          <a:lstStyle/>
          <a:p>
            <a:r>
              <a:rPr lang="en-US" sz="4000" dirty="0" err="1">
                <a:latin typeface="Preeti" pitchFamily="2" charset="0"/>
              </a:rPr>
              <a:t>Ph</a:t>
            </a:r>
            <a:r>
              <a:rPr lang="en-US" sz="4000" dirty="0">
                <a:latin typeface="Preeti" pitchFamily="2" charset="0"/>
              </a:rPr>
              <a:t>]08fsf] </a:t>
            </a:r>
            <a:r>
              <a:rPr lang="en-US" sz="4000" dirty="0" err="1">
                <a:latin typeface="Preeti" pitchFamily="2" charset="0"/>
              </a:rPr>
              <a:t>k|fyldStf</a:t>
            </a:r>
            <a:r>
              <a:rPr lang="en-US" sz="4000" dirty="0">
                <a:latin typeface="Preeti" pitchFamily="2" charset="0"/>
              </a:rPr>
              <a:t> </a:t>
            </a:r>
            <a:r>
              <a:rPr lang="en-US" sz="4000" dirty="0" err="1">
                <a:latin typeface="Preeti" pitchFamily="2" charset="0"/>
              </a:rPr>
              <a:t>lgwf</a:t>
            </a:r>
            <a:r>
              <a:rPr lang="en-US" sz="4000" dirty="0">
                <a:latin typeface="Preeti" pitchFamily="2" charset="0"/>
              </a:rPr>
              <a:t>{/0f</a:t>
            </a:r>
          </a:p>
          <a:p>
            <a:r>
              <a:rPr lang="en-US" sz="4000" dirty="0" err="1">
                <a:latin typeface="Preeti" pitchFamily="2" charset="0"/>
              </a:rPr>
              <a:t>sfo</a:t>
            </a:r>
            <a:r>
              <a:rPr lang="en-US" sz="4000" dirty="0">
                <a:latin typeface="Preeti" pitchFamily="2" charset="0"/>
              </a:rPr>
              <a:t>{</a:t>
            </a:r>
            <a:r>
              <a:rPr lang="en-US" sz="4000" dirty="0" err="1">
                <a:latin typeface="Preeti" pitchFamily="2" charset="0"/>
              </a:rPr>
              <a:t>qmdsf</a:t>
            </a:r>
            <a:r>
              <a:rPr lang="en-US" sz="4000" dirty="0">
                <a:latin typeface="Preeti" pitchFamily="2" charset="0"/>
              </a:rPr>
              <a:t>] </a:t>
            </a:r>
            <a:r>
              <a:rPr lang="en-US" sz="4000" dirty="0" err="1">
                <a:latin typeface="Preeti" pitchFamily="2" charset="0"/>
              </a:rPr>
              <a:t>cg'udg</a:t>
            </a:r>
            <a:r>
              <a:rPr lang="en-US" sz="4000" dirty="0">
                <a:latin typeface="Preeti" pitchFamily="2" charset="0"/>
              </a:rPr>
              <a:t>, </a:t>
            </a:r>
            <a:r>
              <a:rPr lang="en-US" sz="4000" dirty="0" err="1">
                <a:latin typeface="Preeti" pitchFamily="2" charset="0"/>
              </a:rPr>
              <a:t>d"Nofsg</a:t>
            </a:r>
            <a:endParaRPr lang="en-US" sz="4000" dirty="0">
              <a:latin typeface="Preeti" pitchFamily="2" charset="0"/>
            </a:endParaRPr>
          </a:p>
          <a:p>
            <a:r>
              <a:rPr lang="en-US" sz="4000" dirty="0" err="1">
                <a:latin typeface="Preeti" pitchFamily="2" charset="0"/>
              </a:rPr>
              <a:t>sfd</a:t>
            </a:r>
            <a:r>
              <a:rPr lang="en-US" sz="4000" dirty="0">
                <a:latin typeface="Preeti" pitchFamily="2" charset="0"/>
              </a:rPr>
              <a:t> </a:t>
            </a:r>
            <a:r>
              <a:rPr lang="en-US" sz="4000" dirty="0" err="1">
                <a:latin typeface="Preeti" pitchFamily="2" charset="0"/>
              </a:rPr>
              <a:t>Jojl:yt</a:t>
            </a:r>
            <a:r>
              <a:rPr lang="en-US" sz="4000" dirty="0">
                <a:latin typeface="Preeti" pitchFamily="2" charset="0"/>
              </a:rPr>
              <a:t>, </a:t>
            </a:r>
            <a:r>
              <a:rPr lang="en-US" sz="4000" dirty="0" err="1">
                <a:latin typeface="Preeti" pitchFamily="2" charset="0"/>
              </a:rPr>
              <a:t>k|efjsf</a:t>
            </a:r>
            <a:r>
              <a:rPr lang="en-US" sz="4000" dirty="0">
                <a:latin typeface="Preeti" pitchFamily="2" charset="0"/>
              </a:rPr>
              <a:t>/L ?</a:t>
            </a:r>
            <a:r>
              <a:rPr lang="en-US" sz="4000" dirty="0" err="1">
                <a:latin typeface="Preeti" pitchFamily="2" charset="0"/>
              </a:rPr>
              <a:t>kn</a:t>
            </a:r>
            <a:r>
              <a:rPr lang="en-US" sz="4000" dirty="0">
                <a:latin typeface="Preeti" pitchFamily="2" charset="0"/>
              </a:rPr>
              <a:t>] ;'</a:t>
            </a:r>
            <a:r>
              <a:rPr lang="en-US" sz="4000" dirty="0" err="1">
                <a:latin typeface="Preeti" pitchFamily="2" charset="0"/>
              </a:rPr>
              <a:t>rf</a:t>
            </a:r>
            <a:r>
              <a:rPr lang="en-US" sz="4000" dirty="0">
                <a:latin typeface="Preeti" pitchFamily="2" charset="0"/>
              </a:rPr>
              <a:t>? </a:t>
            </a:r>
            <a:r>
              <a:rPr lang="en-US" sz="4000" dirty="0" err="1">
                <a:latin typeface="Preeti" pitchFamily="2" charset="0"/>
              </a:rPr>
              <a:t>Ufg</a:t>
            </a:r>
            <a:r>
              <a:rPr lang="en-US" sz="4000" dirty="0">
                <a:latin typeface="Preeti" pitchFamily="2" charset="0"/>
              </a:rPr>
              <a:t>]{ </a:t>
            </a:r>
          </a:p>
          <a:p>
            <a:r>
              <a:rPr lang="en-US" sz="4000" dirty="0" err="1">
                <a:latin typeface="Preeti" pitchFamily="2" charset="0"/>
              </a:rPr>
              <a:t>Kfl</a:t>
            </a:r>
            <a:r>
              <a:rPr lang="en-US" sz="4000" dirty="0">
                <a:latin typeface="Preeti" pitchFamily="2" charset="0"/>
              </a:rPr>
              <a:t>/</a:t>
            </a:r>
            <a:r>
              <a:rPr lang="en-US" sz="4000" dirty="0" err="1">
                <a:latin typeface="Preeti" pitchFamily="2" charset="0"/>
              </a:rPr>
              <a:t>ifb</a:t>
            </a:r>
            <a:r>
              <a:rPr lang="en-US" sz="4000" dirty="0">
                <a:latin typeface="Preeti" pitchFamily="2" charset="0"/>
              </a:rPr>
              <a:t>\</a:t>
            </a:r>
            <a:r>
              <a:rPr lang="en-US" sz="4000" dirty="0" err="1">
                <a:latin typeface="Preeti" pitchFamily="2" charset="0"/>
              </a:rPr>
              <a:t>sf</a:t>
            </a:r>
            <a:r>
              <a:rPr lang="en-US" sz="4000" dirty="0">
                <a:latin typeface="Preeti" pitchFamily="2" charset="0"/>
              </a:rPr>
              <a:t>] </a:t>
            </a:r>
            <a:r>
              <a:rPr lang="en-US" sz="4000" dirty="0" err="1">
                <a:latin typeface="Preeti" pitchFamily="2" charset="0"/>
              </a:rPr>
              <a:t>pb</a:t>
            </a:r>
            <a:r>
              <a:rPr lang="en-US" sz="4000" dirty="0">
                <a:latin typeface="Preeti" pitchFamily="2" charset="0"/>
              </a:rPr>
              <a:t>]Zo </a:t>
            </a:r>
            <a:r>
              <a:rPr lang="en-US" sz="4000" dirty="0" err="1">
                <a:latin typeface="Preeti" pitchFamily="2" charset="0"/>
              </a:rPr>
              <a:t>k|flKtsf</a:t>
            </a:r>
            <a:r>
              <a:rPr lang="en-US" sz="4000" dirty="0">
                <a:latin typeface="Preeti" pitchFamily="2" charset="0"/>
              </a:rPr>
              <a:t> </a:t>
            </a:r>
            <a:r>
              <a:rPr lang="en-US" sz="4000" dirty="0" err="1">
                <a:latin typeface="Preeti" pitchFamily="2" charset="0"/>
              </a:rPr>
              <a:t>nflu</a:t>
            </a:r>
            <a:r>
              <a:rPr lang="en-US" sz="4000" dirty="0">
                <a:latin typeface="Preeti" pitchFamily="2" charset="0"/>
              </a:rPr>
              <a:t> </a:t>
            </a:r>
            <a:r>
              <a:rPr lang="en-US" sz="4000" dirty="0" err="1">
                <a:latin typeface="Preeti" pitchFamily="2" charset="0"/>
              </a:rPr>
              <a:t>cGo</a:t>
            </a:r>
            <a:r>
              <a:rPr lang="en-US" sz="4000" dirty="0">
                <a:latin typeface="Preeti" pitchFamily="2" charset="0"/>
              </a:rPr>
              <a:t> </a:t>
            </a:r>
            <a:r>
              <a:rPr lang="en-US" sz="4000" dirty="0" err="1">
                <a:latin typeface="Preeti" pitchFamily="2" charset="0"/>
              </a:rPr>
              <a:t>sfd</a:t>
            </a:r>
            <a:endParaRPr lang="en-US" sz="4000" dirty="0">
              <a:latin typeface="Preeti" pitchFamily="2" charset="0"/>
            </a:endParaRPr>
          </a:p>
          <a:p>
            <a:pPr marL="0" indent="0" algn="ctr">
              <a:buNone/>
            </a:pPr>
            <a:r>
              <a:rPr lang="en-US" sz="4000" dirty="0">
                <a:solidFill>
                  <a:srgbClr val="C00000"/>
                </a:solidFill>
                <a:latin typeface="Preeti" pitchFamily="2" charset="0"/>
              </a:rPr>
              <a:t>!!=</a:t>
            </a:r>
            <a:r>
              <a:rPr lang="en-US" sz="4000" dirty="0" err="1">
                <a:solidFill>
                  <a:srgbClr val="C00000"/>
                </a:solidFill>
                <a:latin typeface="Preeti" pitchFamily="2" charset="0"/>
              </a:rPr>
              <a:t>pkfWoIfsf</a:t>
            </a:r>
            <a:r>
              <a:rPr lang="en-US" sz="4000" dirty="0">
                <a:solidFill>
                  <a:srgbClr val="C00000"/>
                </a:solidFill>
                <a:latin typeface="Preeti" pitchFamily="2" charset="0"/>
              </a:rPr>
              <a:t>] </a:t>
            </a:r>
            <a:r>
              <a:rPr lang="en-US" sz="4000" dirty="0" err="1">
                <a:solidFill>
                  <a:srgbClr val="C00000"/>
                </a:solidFill>
                <a:latin typeface="Preeti" pitchFamily="2" charset="0"/>
              </a:rPr>
              <a:t>sfo</a:t>
            </a:r>
            <a:r>
              <a:rPr lang="en-US" sz="4000" dirty="0">
                <a:solidFill>
                  <a:srgbClr val="C00000"/>
                </a:solidFill>
                <a:latin typeface="Preeti" pitchFamily="2" charset="0"/>
              </a:rPr>
              <a:t>{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4000" dirty="0" err="1">
                <a:latin typeface="Preeti" pitchFamily="2" charset="0"/>
              </a:rPr>
              <a:t>cWoIf</a:t>
            </a:r>
            <a:r>
              <a:rPr lang="en-US" sz="4000" dirty="0">
                <a:latin typeface="Preeti" pitchFamily="2" charset="0"/>
              </a:rPr>
              <a:t> </a:t>
            </a:r>
            <a:r>
              <a:rPr lang="en-US" sz="4000" dirty="0" err="1">
                <a:latin typeface="Preeti" pitchFamily="2" charset="0"/>
              </a:rPr>
              <a:t>gx'bf</a:t>
            </a:r>
            <a:r>
              <a:rPr lang="en-US" sz="4000" dirty="0">
                <a:latin typeface="Preeti" pitchFamily="2" charset="0"/>
              </a:rPr>
              <a:t> </a:t>
            </a:r>
            <a:r>
              <a:rPr lang="en-US" sz="4000" dirty="0" err="1">
                <a:latin typeface="Preeti" pitchFamily="2" charset="0"/>
              </a:rPr>
              <a:t>cWoIfsf</a:t>
            </a:r>
            <a:r>
              <a:rPr lang="en-US" sz="4000" dirty="0">
                <a:latin typeface="Preeti" pitchFamily="2" charset="0"/>
              </a:rPr>
              <a:t>] </a:t>
            </a:r>
            <a:r>
              <a:rPr lang="en-US" sz="4000" dirty="0" err="1">
                <a:latin typeface="Preeti" pitchFamily="2" charset="0"/>
              </a:rPr>
              <a:t>sfd</a:t>
            </a:r>
            <a:endParaRPr lang="en-US" sz="4000" dirty="0">
              <a:latin typeface="Preeti" pitchFamily="2" charset="0"/>
            </a:endParaRPr>
          </a:p>
          <a:p>
            <a:endParaRPr lang="en-US" sz="4000" dirty="0">
              <a:latin typeface="Preeti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63879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dirty="0" err="1">
                <a:solidFill>
                  <a:srgbClr val="C00000"/>
                </a:solidFill>
                <a:latin typeface="Preeti" pitchFamily="2" charset="0"/>
              </a:rPr>
              <a:t>Kfl</a:t>
            </a:r>
            <a:r>
              <a:rPr lang="en-US" sz="4000" dirty="0">
                <a:solidFill>
                  <a:srgbClr val="C00000"/>
                </a:solidFill>
                <a:latin typeface="Preeti" pitchFamily="2" charset="0"/>
              </a:rPr>
              <a:t>/R5]b #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445342"/>
            <a:ext cx="8596668" cy="554539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4000" dirty="0" err="1">
                <a:solidFill>
                  <a:srgbClr val="C00000"/>
                </a:solidFill>
                <a:latin typeface="Preeti" pitchFamily="2" charset="0"/>
              </a:rPr>
              <a:t>Gffd</a:t>
            </a:r>
            <a:r>
              <a:rPr lang="en-US" sz="4000" dirty="0">
                <a:solidFill>
                  <a:srgbClr val="C00000"/>
                </a:solidFill>
                <a:latin typeface="Preeti" pitchFamily="2" charset="0"/>
              </a:rPr>
              <a:t> </a:t>
            </a:r>
            <a:r>
              <a:rPr lang="en-US" sz="4000" dirty="0" err="1">
                <a:solidFill>
                  <a:srgbClr val="C00000"/>
                </a:solidFill>
                <a:latin typeface="Preeti" pitchFamily="2" charset="0"/>
              </a:rPr>
              <a:t>btf</a:t>
            </a:r>
            <a:r>
              <a:rPr lang="en-US" sz="4000" dirty="0">
                <a:solidFill>
                  <a:srgbClr val="C00000"/>
                </a:solidFill>
                <a:latin typeface="Preeti" pitchFamily="2" charset="0"/>
              </a:rPr>
              <a:t>{ ;</a:t>
            </a:r>
            <a:r>
              <a:rPr lang="en-US" sz="4000" dirty="0" err="1">
                <a:solidFill>
                  <a:srgbClr val="C00000"/>
                </a:solidFill>
                <a:latin typeface="Preeti" pitchFamily="2" charset="0"/>
              </a:rPr>
              <a:t>DjlGw</a:t>
            </a:r>
            <a:r>
              <a:rPr lang="en-US" sz="4000" dirty="0">
                <a:solidFill>
                  <a:srgbClr val="C00000"/>
                </a:solidFill>
                <a:latin typeface="Preeti" pitchFamily="2" charset="0"/>
              </a:rPr>
              <a:t> </a:t>
            </a:r>
            <a:r>
              <a:rPr lang="en-US" sz="4000" dirty="0" err="1">
                <a:solidFill>
                  <a:srgbClr val="C00000"/>
                </a:solidFill>
                <a:latin typeface="Preeti" pitchFamily="2" charset="0"/>
              </a:rPr>
              <a:t>Joj:yf</a:t>
            </a:r>
            <a:endParaRPr lang="en-US" sz="4000" dirty="0">
              <a:solidFill>
                <a:srgbClr val="C00000"/>
              </a:solidFill>
              <a:latin typeface="Preeti" pitchFamily="2" charset="0"/>
            </a:endParaRPr>
          </a:p>
          <a:p>
            <a:pPr marL="0" indent="0" algn="just">
              <a:buNone/>
            </a:pPr>
            <a:r>
              <a:rPr lang="en-US" sz="4000" dirty="0">
                <a:latin typeface="Preeti" pitchFamily="2" charset="0"/>
              </a:rPr>
              <a:t>!@=</a:t>
            </a:r>
            <a:r>
              <a:rPr lang="en-US" sz="4000" dirty="0" err="1">
                <a:latin typeface="Preeti" pitchFamily="2" charset="0"/>
              </a:rPr>
              <a:t>btf</a:t>
            </a:r>
            <a:r>
              <a:rPr lang="en-US" sz="4000" dirty="0">
                <a:latin typeface="Preeti" pitchFamily="2" charset="0"/>
              </a:rPr>
              <a:t>{ </a:t>
            </a:r>
            <a:r>
              <a:rPr lang="en-US" sz="4000" dirty="0" err="1">
                <a:latin typeface="Preeti" pitchFamily="2" charset="0"/>
              </a:rPr>
              <a:t>geP</a:t>
            </a:r>
            <a:r>
              <a:rPr lang="en-US" sz="4000" dirty="0">
                <a:latin typeface="Preeti" pitchFamily="2" charset="0"/>
              </a:rPr>
              <a:t> </a:t>
            </a:r>
            <a:r>
              <a:rPr lang="en-US" sz="4000" dirty="0" err="1">
                <a:latin typeface="Preeti" pitchFamily="2" charset="0"/>
              </a:rPr>
              <a:t>Joj;fo</a:t>
            </a:r>
            <a:r>
              <a:rPr lang="en-US" sz="4000" dirty="0">
                <a:latin typeface="Preeti" pitchFamily="2" charset="0"/>
              </a:rPr>
              <a:t> </a:t>
            </a:r>
            <a:r>
              <a:rPr lang="en-US" sz="4000" dirty="0" err="1">
                <a:latin typeface="Preeti" pitchFamily="2" charset="0"/>
              </a:rPr>
              <a:t>ug</a:t>
            </a:r>
            <a:r>
              <a:rPr lang="en-US" sz="4000" dirty="0">
                <a:latin typeface="Preeti" pitchFamily="2" charset="0"/>
              </a:rPr>
              <a:t>{ </a:t>
            </a:r>
            <a:r>
              <a:rPr lang="en-US" sz="4000" dirty="0" err="1">
                <a:latin typeface="Preeti" pitchFamily="2" charset="0"/>
              </a:rPr>
              <a:t>gkfpg</a:t>
            </a:r>
            <a:r>
              <a:rPr lang="en-US" sz="4000" dirty="0">
                <a:latin typeface="Preeti" pitchFamily="2" charset="0"/>
              </a:rPr>
              <a:t>]</a:t>
            </a:r>
          </a:p>
          <a:p>
            <a:pPr marL="0" indent="0" algn="just">
              <a:buNone/>
            </a:pPr>
            <a:r>
              <a:rPr lang="en-US" sz="4000" dirty="0">
                <a:latin typeface="Preeti" pitchFamily="2" charset="0"/>
              </a:rPr>
              <a:t>!#= </a:t>
            </a:r>
            <a:r>
              <a:rPr lang="en-US" sz="4000" dirty="0" err="1">
                <a:latin typeface="Preeti" pitchFamily="2" charset="0"/>
              </a:rPr>
              <a:t>gfd</a:t>
            </a:r>
            <a:r>
              <a:rPr lang="en-US" sz="4000" dirty="0">
                <a:latin typeface="Preeti" pitchFamily="2" charset="0"/>
              </a:rPr>
              <a:t> </a:t>
            </a:r>
            <a:r>
              <a:rPr lang="en-US" sz="4000" dirty="0" err="1">
                <a:latin typeface="Preeti" pitchFamily="2" charset="0"/>
              </a:rPr>
              <a:t>btf</a:t>
            </a:r>
            <a:r>
              <a:rPr lang="en-US" sz="4000" dirty="0">
                <a:latin typeface="Preeti" pitchFamily="2" charset="0"/>
              </a:rPr>
              <a:t>{ u/</a:t>
            </a:r>
            <a:r>
              <a:rPr lang="en-US" sz="4000" dirty="0" err="1">
                <a:latin typeface="Preeti" pitchFamily="2" charset="0"/>
              </a:rPr>
              <a:t>fpg</a:t>
            </a:r>
            <a:r>
              <a:rPr lang="en-US" sz="4000" dirty="0">
                <a:latin typeface="Preeti" pitchFamily="2" charset="0"/>
              </a:rPr>
              <a:t> </a:t>
            </a:r>
            <a:r>
              <a:rPr lang="en-US" sz="4000" dirty="0" err="1">
                <a:latin typeface="Preeti" pitchFamily="2" charset="0"/>
              </a:rPr>
              <a:t>bvf</a:t>
            </a:r>
            <a:r>
              <a:rPr lang="en-US" sz="4000" dirty="0">
                <a:latin typeface="Preeti" pitchFamily="2" charset="0"/>
              </a:rPr>
              <a:t>{:t </a:t>
            </a:r>
            <a:r>
              <a:rPr lang="en-US" sz="4000" dirty="0" err="1">
                <a:latin typeface="Preeti" pitchFamily="2" charset="0"/>
              </a:rPr>
              <a:t>lbg</a:t>
            </a:r>
            <a:r>
              <a:rPr lang="en-US" sz="4000" dirty="0">
                <a:latin typeface="Preeti" pitchFamily="2" charset="0"/>
              </a:rPr>
              <a:t>] </a:t>
            </a:r>
          </a:p>
          <a:p>
            <a:pPr marL="0" indent="0" algn="just">
              <a:buNone/>
            </a:pPr>
            <a:r>
              <a:rPr lang="en-US" sz="4000" dirty="0">
                <a:latin typeface="Preeti" pitchFamily="2" charset="0"/>
              </a:rPr>
              <a:t>!$= b/</a:t>
            </a:r>
            <a:r>
              <a:rPr lang="en-US" sz="4000" dirty="0" err="1">
                <a:latin typeface="Preeti" pitchFamily="2" charset="0"/>
              </a:rPr>
              <a:t>vf:t</a:t>
            </a:r>
            <a:r>
              <a:rPr lang="en-US" sz="4000" dirty="0">
                <a:latin typeface="Preeti" pitchFamily="2" charset="0"/>
              </a:rPr>
              <a:t> </a:t>
            </a:r>
            <a:r>
              <a:rPr lang="en-US" sz="4000" dirty="0" err="1">
                <a:latin typeface="Preeti" pitchFamily="2" charset="0"/>
              </a:rPr>
              <a:t>pk</a:t>
            </a:r>
            <a:r>
              <a:rPr lang="en-US" sz="4000" dirty="0">
                <a:latin typeface="Preeti" pitchFamily="2" charset="0"/>
              </a:rPr>
              <a:t>/ sf/</a:t>
            </a:r>
            <a:r>
              <a:rPr lang="en-US" sz="4000" dirty="0" err="1">
                <a:latin typeface="Preeti" pitchFamily="2" charset="0"/>
              </a:rPr>
              <a:t>jflx</a:t>
            </a:r>
            <a:endParaRPr lang="en-US" sz="4000" dirty="0">
              <a:latin typeface="Preeti" pitchFamily="2" charset="0"/>
            </a:endParaRPr>
          </a:p>
          <a:p>
            <a:pPr algn="just">
              <a:buFont typeface="Courier New" panose="02070309020205020404" pitchFamily="49" charset="0"/>
              <a:buChar char="o"/>
            </a:pPr>
            <a:r>
              <a:rPr lang="en-US" sz="4000" dirty="0">
                <a:latin typeface="Preeti" pitchFamily="2" charset="0"/>
              </a:rPr>
              <a:t> k|df0f r]s </a:t>
            </a:r>
            <a:r>
              <a:rPr lang="en-US" sz="4000" dirty="0" err="1">
                <a:latin typeface="Preeti" pitchFamily="2" charset="0"/>
              </a:rPr>
              <a:t>ug</a:t>
            </a:r>
            <a:r>
              <a:rPr lang="en-US" sz="4000" dirty="0">
                <a:latin typeface="Preeti" pitchFamily="2" charset="0"/>
              </a:rPr>
              <a:t>]{</a:t>
            </a:r>
          </a:p>
          <a:p>
            <a:pPr algn="just">
              <a:buFont typeface="Courier New" panose="02070309020205020404" pitchFamily="49" charset="0"/>
              <a:buChar char="o"/>
            </a:pPr>
            <a:r>
              <a:rPr lang="en-US" sz="4000" dirty="0">
                <a:latin typeface="Preeti" pitchFamily="2" charset="0"/>
              </a:rPr>
              <a:t>k|df0f </a:t>
            </a:r>
            <a:r>
              <a:rPr lang="en-US" sz="4000" dirty="0" err="1">
                <a:latin typeface="Preeti" pitchFamily="2" charset="0"/>
              </a:rPr>
              <a:t>kq</a:t>
            </a:r>
            <a:r>
              <a:rPr lang="en-US" sz="4000" dirty="0">
                <a:latin typeface="Preeti" pitchFamily="2" charset="0"/>
              </a:rPr>
              <a:t> </a:t>
            </a:r>
            <a:r>
              <a:rPr lang="en-US" sz="4000" dirty="0" err="1">
                <a:latin typeface="Preeti" pitchFamily="2" charset="0"/>
              </a:rPr>
              <a:t>lbg</a:t>
            </a:r>
            <a:r>
              <a:rPr lang="en-US" sz="4000" dirty="0">
                <a:latin typeface="Preeti" pitchFamily="2" charset="0"/>
              </a:rPr>
              <a:t>]</a:t>
            </a:r>
          </a:p>
          <a:p>
            <a:pPr algn="just">
              <a:buFont typeface="Courier New" panose="02070309020205020404" pitchFamily="49" charset="0"/>
              <a:buChar char="o"/>
            </a:pPr>
            <a:r>
              <a:rPr lang="en-US" sz="4000" dirty="0" err="1">
                <a:latin typeface="Preeti" pitchFamily="2" charset="0"/>
              </a:rPr>
              <a:t>geP</a:t>
            </a:r>
            <a:r>
              <a:rPr lang="en-US" sz="4000" dirty="0">
                <a:latin typeface="Preeti" pitchFamily="2" charset="0"/>
              </a:rPr>
              <a:t> </a:t>
            </a:r>
            <a:r>
              <a:rPr lang="en-US" sz="4000" dirty="0" err="1">
                <a:latin typeface="Preeti" pitchFamily="2" charset="0"/>
              </a:rPr>
              <a:t>hfgsfl</a:t>
            </a:r>
            <a:r>
              <a:rPr lang="en-US" sz="4000" dirty="0">
                <a:latin typeface="Preeti" pitchFamily="2" charset="0"/>
              </a:rPr>
              <a:t>/ </a:t>
            </a:r>
            <a:r>
              <a:rPr lang="en-US" sz="4000" dirty="0" err="1">
                <a:latin typeface="Preeti" pitchFamily="2" charset="0"/>
              </a:rPr>
              <a:t>lbg</a:t>
            </a:r>
            <a:r>
              <a:rPr lang="en-US" sz="4000" dirty="0">
                <a:latin typeface="Preeti" pitchFamily="2" charset="0"/>
              </a:rPr>
              <a:t>' kg]{</a:t>
            </a:r>
          </a:p>
        </p:txBody>
      </p:sp>
    </p:spTree>
    <p:extLst>
      <p:ext uri="{BB962C8B-B14F-4D97-AF65-F5344CB8AC3E}">
        <p14:creationId xmlns:p14="http://schemas.microsoft.com/office/powerpoint/2010/main" val="2149719170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461</TotalTime>
  <Words>1069</Words>
  <Application>Microsoft Office PowerPoint</Application>
  <PresentationFormat>Widescreen</PresentationFormat>
  <Paragraphs>144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8" baseType="lpstr">
      <vt:lpstr>Arial</vt:lpstr>
      <vt:lpstr>Calibri</vt:lpstr>
      <vt:lpstr>Courier New</vt:lpstr>
      <vt:lpstr>Kalimati</vt:lpstr>
      <vt:lpstr>Mangal</vt:lpstr>
      <vt:lpstr>Preeti</vt:lpstr>
      <vt:lpstr>Trebuchet MS</vt:lpstr>
      <vt:lpstr>Wingdings</vt:lpstr>
      <vt:lpstr>Wingdings 3</vt:lpstr>
      <vt:lpstr>Facet</vt:lpstr>
      <vt:lpstr>काठमाण्डौ</vt:lpstr>
      <vt:lpstr>kz' :jf:Yo tyf kz' ;]jf Joj;foL kl/ifb P]g @)&amp;(</vt:lpstr>
      <vt:lpstr>kl/R5]b !</vt:lpstr>
      <vt:lpstr>PowerPoint Presentation</vt:lpstr>
      <vt:lpstr>^ cof]Uo dflgg] &amp; ;b:otf ;dfKt x'g] cj:yf=</vt:lpstr>
      <vt:lpstr>PowerPoint Presentation</vt:lpstr>
      <vt:lpstr>(=kl/ifb\sf] j}7s</vt:lpstr>
      <vt:lpstr>!)= cWoIfsf] sfd, st{Jo / clwsf/</vt:lpstr>
      <vt:lpstr>Kfl/R5]b #</vt:lpstr>
      <vt:lpstr>!%=gfd x6fpg] / k'g btf{ ug]{ . !^= k|df0kq /4  ug]{ .</vt:lpstr>
      <vt:lpstr>!*=kz' :jf:Yo tyf kz' ;]jf Joj;fo ug{ kfpg] !(=kl/Iff lng ;Sg] @)= u|fld0f kz':jf:Yo sfo{stf{  @!= kl/ifb\n] ug]{ , k|b]z sfg"g gjg'Gh]n</vt:lpstr>
      <vt:lpstr>@$=d"Nofsg ug{ ;Sg] z}lIfs k|df0fkqsf] @%=dfGotf /4 ug{ ;Sg]</vt:lpstr>
      <vt:lpstr>PowerPoint Presentation</vt:lpstr>
      <vt:lpstr>PowerPoint Presentation</vt:lpstr>
      <vt:lpstr>#!=n]vf kl/If0f</vt:lpstr>
      <vt:lpstr>kl/R5]b * ljljw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Lenovo</dc:creator>
  <cp:lastModifiedBy>DELL</cp:lastModifiedBy>
  <cp:revision>91</cp:revision>
  <cp:lastPrinted>2024-06-14T06:14:36Z</cp:lastPrinted>
  <dcterms:created xsi:type="dcterms:W3CDTF">2023-11-25T13:09:48Z</dcterms:created>
  <dcterms:modified xsi:type="dcterms:W3CDTF">2024-06-14T06:15:27Z</dcterms:modified>
</cp:coreProperties>
</file>