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8" r:id="rId4"/>
    <p:sldId id="259" r:id="rId5"/>
    <p:sldId id="260" r:id="rId6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tableStyles" Target="tableStyles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946557" y="0"/>
            <a:ext cx="7250886" cy="6858000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41969" y="0"/>
            <a:ext cx="9060062" cy="6858000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1999843" y="0"/>
            <a:ext cx="5144313" cy="6858000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 rot="0">
            <a:off x="707630" y="0"/>
            <a:ext cx="7728739" cy="6858000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M2006C3MG</dc:creator>
  <dcterms:created xsi:type="dcterms:W3CDTF">2015-05-11T22:00:45Z</dcterms:created>
  <dcterms:modified xsi:type="dcterms:W3CDTF">2024-07-22T03:33:52Z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ffe5d7151b974e438d7397697d6ca7f9</vt:lpwstr>
  </property>
</Properties>
</file>